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Quicksand"/>
      <p:regular r:id="rId24"/>
      <p:bold r:id="rId25"/>
    </p:embeddedFont>
    <p:embeddedFont>
      <p:font typeface="Quicksand Ligh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VkE2PUnPP+jC+/xuLrFNgrmO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Quicksan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Light-regular.fntdata"/><Relationship Id="rId25" Type="http://schemas.openxmlformats.org/officeDocument/2006/relationships/font" Target="fonts/Quicksand-bold.fntdata"/><Relationship Id="rId28" Type="http://customschemas.google.com/relationships/presentationmetadata" Target="metadata"/><Relationship Id="rId27" Type="http://schemas.openxmlformats.org/officeDocument/2006/relationships/font" Target="fonts/Quicksan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Large image (no text under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414533" y="1356967"/>
            <a:ext cx="113616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14533" y="426133"/>
            <a:ext cx="11361600" cy="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18"/>
          <p:cNvSpPr txBox="1"/>
          <p:nvPr>
            <p:ph idx="2" type="subTitle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0255" y="2378062"/>
            <a:ext cx="8128116" cy="2101876"/>
            <a:chOff x="310255" y="2316869"/>
            <a:chExt cx="8128116" cy="2101876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2335418" y="2316869"/>
              <a:ext cx="439896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GB" sz="80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Lesson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35418" y="3218416"/>
              <a:ext cx="610295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b="1" i="0" lang="en-GB" sz="7200" u="none" cap="none" strike="noStrike">
                  <a:solidFill>
                    <a:srgbClr val="1D293B"/>
                  </a:solidFill>
                  <a:latin typeface="Poppins"/>
                  <a:ea typeface="Poppins"/>
                  <a:cs typeface="Poppins"/>
                  <a:sym typeface="Poppin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255" y="2559240"/>
              <a:ext cx="1815840" cy="1739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5602" y="6097672"/>
            <a:ext cx="1208749" cy="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The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EduBlocks Interface is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11306082" y="10054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On the left we have all of the blocks we can use to write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414533" y="3972382"/>
            <a:ext cx="5461999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blocks are places in the coding area on the left of the screen.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414532" y="5361200"/>
            <a:ext cx="5461999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On the right we can see the generated Python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150" y="1763325"/>
            <a:ext cx="6342452" cy="40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Building a sequence of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write Python code using the blocks on the left.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11306082" y="10054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blocks click together like Scratch.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14533" y="3972382"/>
            <a:ext cx="5461999" cy="108221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Blocks can be taken apart and put back together.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414533" y="4905084"/>
            <a:ext cx="5461999" cy="108221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Blocks are organised in the menu by their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799" y="785574"/>
            <a:ext cx="3830275" cy="57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Run the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1410782" y="5611594"/>
            <a:ext cx="93703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To run our code we click the Blue run button. This shows the output on the right of the screen.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/>
        </p:nvSpPr>
        <p:spPr>
          <a:xfrm>
            <a:off x="11306082" y="10054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88" y="1771446"/>
            <a:ext cx="11078426" cy="34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Same concept, different language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4510773" y="1695405"/>
            <a:ext cx="1804560" cy="68552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EduBlocks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>
            <a:off x="11306082" y="10054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381080" y="4912609"/>
            <a:ext cx="11597269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Each of these code snippets will print Hello World on the screen 10 times.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same coding concept, a loop which iterates 10 times, is used in each snippet.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3860800" y="47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96" y="2357858"/>
            <a:ext cx="3580920" cy="237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2705" y="2357858"/>
            <a:ext cx="2064097" cy="237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3"/>
          <p:cNvSpPr txBox="1"/>
          <p:nvPr/>
        </p:nvSpPr>
        <p:spPr>
          <a:xfrm>
            <a:off x="381080" y="1695405"/>
            <a:ext cx="1804560" cy="68552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Scratch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7595944" y="1691832"/>
            <a:ext cx="1804560" cy="68552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5944" y="2325026"/>
            <a:ext cx="29813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Coding concepts are shared across many different languages.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Block languages are ideal for introducing coding.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Computers require clear instructions to work correctly.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have we learnt?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Next Lesson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Next lesson, we will use EduBlocks to create graphics with Turtle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5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4">
            <a:alphaModFix/>
          </a:blip>
          <a:srcRect b="31705" l="27271" r="14456" t="2322"/>
          <a:stretch/>
        </p:blipFill>
        <p:spPr>
          <a:xfrm>
            <a:off x="7441080" y="1630447"/>
            <a:ext cx="3792868" cy="397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the concepts of block-based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basic coding concepts and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a sequence/algorithm works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By the end of this lesson, you will…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369930" y="100540"/>
            <a:ext cx="175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is “coding”?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do you think “coding” means?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0741825" y="100540"/>
            <a:ext cx="138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Write down what coding means to you and where it appears in your life.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Coding Cliparts, Download Free Coding Cliparts png images ...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2782" y="2338706"/>
            <a:ext cx="434736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Coding == Problem Solving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Writing code is a tool to solve problems!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For example, Amazon Alexa is written using code and it provides a way to entertain, shop and talk to others.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14533" y="430620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Alexa is a large project! Too big for one person to work on. The project is broken down into smaller projects, and teams work on code to solve smaller problems.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nguage Support in Voice Assistants Compared (2021 Update)"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345" y="2361217"/>
            <a:ext cx="5088244" cy="3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Coding Concepts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414533" y="17082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Every coding language uses the same key coding concepts!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860800" y="4749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14533" y="3769684"/>
            <a:ext cx="5883926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Selection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Using logical tests to change the flow of the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14533" y="2740983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instructions for 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31542" y="5070001"/>
            <a:ext cx="6693157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Iteration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Using loops to repeat sequences of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Writing our own language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14532" y="2013067"/>
            <a:ext cx="6049767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Can you help Ed get to the finish line?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0444528" y="100550"/>
            <a:ext cx="16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14532" y="25870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 teams, create a written language to guide Ed from start to finish.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2337" y="2013067"/>
            <a:ext cx="4684996" cy="331600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414532" y="3907648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He cannot touch trees and cannot walk through water.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14531" y="4886723"/>
            <a:ext cx="5900935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Your language should be easy to understand as Ed is easily confused.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6761" y="5396215"/>
            <a:ext cx="720559" cy="7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8060932" y="5380833"/>
            <a:ext cx="3478815" cy="6666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Collect the star for bonus points!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Moving from Scratch to Python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11306082" y="100540"/>
            <a:ext cx="8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96" y="2066769"/>
            <a:ext cx="5529204" cy="327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057" y="2279345"/>
            <a:ext cx="5152275" cy="285241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4711700" y="3243500"/>
            <a:ext cx="1963194" cy="1513806"/>
          </a:xfrm>
          <a:custGeom>
            <a:rect b="b" l="l" r="r" t="t"/>
            <a:pathLst>
              <a:path extrusionOk="0" h="5222" w="5802">
                <a:moveTo>
                  <a:pt x="0" y="1305"/>
                </a:moveTo>
                <a:lnTo>
                  <a:pt x="4350" y="1305"/>
                </a:lnTo>
                <a:lnTo>
                  <a:pt x="4350" y="0"/>
                </a:lnTo>
                <a:lnTo>
                  <a:pt x="5801" y="2610"/>
                </a:lnTo>
                <a:lnTo>
                  <a:pt x="4350" y="5221"/>
                </a:lnTo>
                <a:lnTo>
                  <a:pt x="4350" y="3915"/>
                </a:lnTo>
                <a:lnTo>
                  <a:pt x="0" y="3915"/>
                </a:lnTo>
                <a:lnTo>
                  <a:pt x="0" y="1305"/>
                </a:lnTo>
              </a:path>
            </a:pathLst>
          </a:custGeom>
          <a:solidFill>
            <a:srgbClr val="2798E3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is EduBlocks?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11306082" y="10054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414532" y="1799650"/>
            <a:ext cx="5461999" cy="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EduBlocks is a free application available online at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edublocks.org</a:t>
            </a:r>
            <a:endParaRPr b="1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860800" y="38481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414531" y="2688167"/>
            <a:ext cx="5461999" cy="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It was started by a 12 year-old student who wanted to help others learn how to code.</a:t>
            </a:r>
            <a:endParaRPr b="1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414530" y="4701767"/>
            <a:ext cx="5461999" cy="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can write code in pure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, or code for use with the micro:bit, Raspberry Pi and Adafruit CircuitPython controller boards.</a:t>
            </a:r>
            <a:endParaRPr b="1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414531" y="3845800"/>
            <a:ext cx="5461999" cy="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It runs in the browser like Scratch and works on all operating systems</a:t>
            </a:r>
            <a:endParaRPr b="1" i="0" sz="20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931" y="1763333"/>
            <a:ext cx="6010667" cy="383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Using 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414532" y="2013067"/>
            <a:ext cx="5808467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To write code, we’ll need to create a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11306082" y="10054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414533" y="3006150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Today we’ll be using Python 3, so we can leave all the default options and click “</a:t>
            </a:r>
            <a:r>
              <a:rPr b="1" lang="en-GB" sz="24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Create</a:t>
            </a:r>
            <a:r>
              <a:rPr lang="en-GB" sz="2400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14533" y="4658182"/>
            <a:ext cx="54621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To access the different modes, we can go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14532" y="5584698"/>
            <a:ext cx="54621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app.edublocks.org/editor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399" y="1763333"/>
            <a:ext cx="5664201" cy="361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2021-12-29T21:05:40Z</dcterms:created>
  <dc:creator>Josh Lowe</dc:creator>
</cp:coreProperties>
</file>