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Quicksand"/>
      <p:regular r:id="rId26"/>
      <p:bold r:id="rId27"/>
    </p:embeddedFont>
    <p:embeddedFont>
      <p:font typeface="Quicksand Ligh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Q+CS7ycZmstQCAanUeaGV8hXq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oppins-regular.fntdata"/><Relationship Id="rId21" Type="http://schemas.openxmlformats.org/officeDocument/2006/relationships/slide" Target="slides/slide17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QuicksandLight-regular.fntdata"/><Relationship Id="rId27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Large image (no text under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414533" y="1356967"/>
            <a:ext cx="113616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414533" y="426133"/>
            <a:ext cx="11361600" cy="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20"/>
          <p:cNvSpPr txBox="1"/>
          <p:nvPr>
            <p:ph idx="2" type="subTitle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0255" y="2378062"/>
            <a:ext cx="9259836" cy="2101876"/>
            <a:chOff x="310255" y="2316869"/>
            <a:chExt cx="9259836" cy="2101876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2335418" y="2316869"/>
              <a:ext cx="459773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GB" sz="80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Lesson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335418" y="3218416"/>
              <a:ext cx="723467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b="1" i="0" lang="en-GB" sz="7200" u="none" cap="none" strike="noStrike">
                  <a:solidFill>
                    <a:srgbClr val="1D293B"/>
                  </a:solidFill>
                  <a:latin typeface="Poppins"/>
                  <a:ea typeface="Poppins"/>
                  <a:cs typeface="Poppins"/>
                  <a:sym typeface="Poppins"/>
                </a:rPr>
                <a:t>What is Turtle?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255" y="2559240"/>
              <a:ext cx="1815840" cy="1739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5602" y="6097672"/>
            <a:ext cx="1208749" cy="4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414532" y="700578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Drawing patterns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Patterns are repeating sequences of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/>
        </p:nvSpPr>
        <p:spPr>
          <a:xfrm>
            <a:off x="11233947" y="100540"/>
            <a:ext cx="8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414532" y="2941955"/>
            <a:ext cx="5930512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Here we modify the triangle code to draw a repeating, rotating pattern.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414532" y="3959977"/>
            <a:ext cx="6049766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while True 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loop will run forever and the </a:t>
            </a: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loop with draw the triangle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414532" y="4977598"/>
            <a:ext cx="6049766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Each time the loop iterates, we move the Turtle 10 pixels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275" y="763274"/>
            <a:ext cx="3310425" cy="57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414532" y="700578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Drawing patterns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11233947" y="100540"/>
            <a:ext cx="8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400" y="1642974"/>
            <a:ext cx="8919200" cy="496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/>
        </p:nvSpPr>
        <p:spPr>
          <a:xfrm>
            <a:off x="414532" y="700578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Changing Colour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colour and thickness of the “pen” can be changed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 txBox="1"/>
          <p:nvPr/>
        </p:nvSpPr>
        <p:spPr>
          <a:xfrm>
            <a:off x="11233947" y="100540"/>
            <a:ext cx="8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414532" y="2941955"/>
            <a:ext cx="5930512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Colours are mixed using RGB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414532" y="3450765"/>
            <a:ext cx="6049766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Values start at 0 and end at 255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414532" y="3959977"/>
            <a:ext cx="6049766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Red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is 255,0,0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414532" y="4468787"/>
            <a:ext cx="6049766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92D050"/>
                </a:solidFill>
                <a:latin typeface="Poppins"/>
                <a:ea typeface="Poppins"/>
                <a:cs typeface="Poppins"/>
                <a:sym typeface="Poppins"/>
              </a:rPr>
              <a:t>Green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is 0,255,0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414532" y="4977597"/>
            <a:ext cx="6049766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Blue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is 0,0,255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414532" y="5486407"/>
            <a:ext cx="6049766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Thickness is called ”width”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500" y="700574"/>
            <a:ext cx="3401825" cy="5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/>
        </p:nvSpPr>
        <p:spPr>
          <a:xfrm>
            <a:off x="414532" y="700578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Challenge: Design a pattern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Can you create a pattern using Turtle?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3"/>
          <p:cNvSpPr txBox="1"/>
          <p:nvPr/>
        </p:nvSpPr>
        <p:spPr>
          <a:xfrm>
            <a:off x="11233947" y="100540"/>
            <a:ext cx="8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414531" y="2941955"/>
            <a:ext cx="6049767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-342900" lvl="0" marL="3429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Your pattern should repeat a shape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pen should change colour at least once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width of the pen should change at least once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4">
            <a:alphaModFix/>
          </a:blip>
          <a:srcRect b="31707" l="27271" r="14454" t="2320"/>
          <a:stretch/>
        </p:blipFill>
        <p:spPr>
          <a:xfrm>
            <a:off x="7441080" y="1630447"/>
            <a:ext cx="3792868" cy="397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414532" y="700578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An example pattern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Here, two loops are used.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first draws a red triangle at double thickness.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second draws a blue octagon.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Did you spot the block to increase the speed of the turtle?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4"/>
          <p:cNvSpPr txBox="1"/>
          <p:nvPr/>
        </p:nvSpPr>
        <p:spPr>
          <a:xfrm>
            <a:off x="11233947" y="100540"/>
            <a:ext cx="8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7" name="Google Shape;2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599" y="638449"/>
            <a:ext cx="2484700" cy="60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/>
        </p:nvSpPr>
        <p:spPr>
          <a:xfrm>
            <a:off x="414532" y="700578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Drawing a circle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turtle module has a special block for drawing circles.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It uses the radius to determine the size.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Here we use a for loop to draw a circle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 txBox="1"/>
          <p:nvPr/>
        </p:nvSpPr>
        <p:spPr>
          <a:xfrm>
            <a:off x="11233947" y="100540"/>
            <a:ext cx="8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7" name="Google Shape;2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625" y="1184700"/>
            <a:ext cx="2983725" cy="48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write a sequence to control Turtle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use different loops for different 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maths is important to create code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have we learnt?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6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Next Lesson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414533" y="2013067"/>
            <a:ext cx="4995668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Next Lesson we will use EduBlocks to capture user input and work with different types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7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600" y="957900"/>
            <a:ext cx="4919650" cy="53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to use EduBlocks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a sequence of code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to use different loops to repeat a sequence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By the end of this lesson, you will…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0369930" y="100540"/>
            <a:ext cx="17540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Learning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is Turtle?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Turtle is a way to draw with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14533" y="300615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Turtle was introduces in 1967 via a language called “Logo”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844" y="1925902"/>
            <a:ext cx="5388489" cy="397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Turtle is a great introduction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Remember the coding concepts?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0741825" y="100540"/>
            <a:ext cx="13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414533" y="255180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Using Turtle we can understand: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a sequence of code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use loops to repeat a 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calculate angles to draw shapes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658" y="1610933"/>
            <a:ext cx="5497657" cy="494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Getting Started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10741825" y="100540"/>
            <a:ext cx="138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3860800" y="41476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414533" y="3167518"/>
            <a:ext cx="5883926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Select a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We’ll be using Python, so select “Python 3”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14533" y="2138817"/>
            <a:ext cx="5462000" cy="11078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Open a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Go to app.edublocks.org/editor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31543" y="4467835"/>
            <a:ext cx="526026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Get started!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Rename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your project to “Lesson 2” and click </a:t>
            </a:r>
            <a:r>
              <a:rPr b="1" lang="en-GB" sz="2400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Create</a:t>
            </a:r>
            <a:r>
              <a:rPr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525" y="1901999"/>
            <a:ext cx="6163077" cy="3930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Using Turtle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To use Turtle we need to find the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0492977" y="100550"/>
            <a:ext cx="163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414532" y="2977342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 order to use Turtle we need to import it, this can be found in </a:t>
            </a:r>
            <a:r>
              <a:rPr b="1" i="0" lang="en-GB" sz="2400" u="none" cap="none" strike="noStrike">
                <a:solidFill>
                  <a:srgbClr val="E91764"/>
                </a:solidFill>
                <a:latin typeface="Poppins"/>
                <a:ea typeface="Poppins"/>
                <a:cs typeface="Poppins"/>
                <a:sym typeface="Poppins"/>
              </a:rPr>
              <a:t>Imports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14532" y="4356376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All the blocks for using Turtle can be found under the </a:t>
            </a:r>
            <a:r>
              <a:rPr b="1" i="0" lang="en-GB" sz="2400" u="none" cap="none" strike="noStrike">
                <a:solidFill>
                  <a:srgbClr val="7C74DC"/>
                </a:solidFill>
                <a:latin typeface="Poppins"/>
                <a:ea typeface="Poppins"/>
                <a:cs typeface="Poppins"/>
                <a:sym typeface="Poppins"/>
              </a:rPr>
              <a:t>Turtle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section.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310" y="1133108"/>
            <a:ext cx="2226265" cy="9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8276" y="1133103"/>
            <a:ext cx="2231391" cy="9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4020" y="2420825"/>
            <a:ext cx="4636531" cy="39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Drawing a shape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Create the code on the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11233947" y="100540"/>
            <a:ext cx="8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414532" y="3776513"/>
            <a:ext cx="53618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Can you finish the code to draw a square?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225" y="849276"/>
            <a:ext cx="4019725" cy="569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5750" y="2755900"/>
            <a:ext cx="1304099" cy="6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414532" y="2743166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Click                  to see what happens. 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Can we improve the code?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Using a for loop, we can see the number of times that our loop will iterate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11233947" y="100540"/>
            <a:ext cx="8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414532" y="3429000"/>
            <a:ext cx="5930512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This type of loop has definite iteration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414532" y="4049751"/>
            <a:ext cx="5930512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Have you noticed the left turn value is 90?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414532" y="4989822"/>
            <a:ext cx="5930512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does that mean?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5650" y="1204650"/>
            <a:ext cx="3846325" cy="52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Can we draw a triangle?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turning 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11233947" y="100540"/>
            <a:ext cx="8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2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414532" y="2701110"/>
            <a:ext cx="5930512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Is set by dividing 360 by the number of sides a shape has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414532" y="3751214"/>
            <a:ext cx="5930512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For example a square has 4 sides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414532" y="4423434"/>
            <a:ext cx="5930512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360/4 = 90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414532" y="5095654"/>
            <a:ext cx="5930512" cy="7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So, how do we draw a triangle?</a:t>
            </a:r>
            <a:endParaRPr b="1" i="0" sz="2400" u="none" cap="none" strike="noStrike">
              <a:solidFill>
                <a:srgbClr val="E9176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325" y="1125050"/>
            <a:ext cx="3916150" cy="52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600" y="1905775"/>
            <a:ext cx="2849225" cy="8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2021-12-29T21:05:40Z</dcterms:created>
  <dc:creator>Josh Lowe</dc:creator>
</cp:coreProperties>
</file>