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Quicksand"/>
      <p:regular r:id="rId22"/>
      <p:bold r:id="rId23"/>
    </p:embeddedFont>
    <p:embeddedFont>
      <p:font typeface="Quicksand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CYJlGFb35/vhM7W4umnvbrkx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Quicksand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QuicksandLight-regular.fntdata"/><Relationship Id="rId23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Quicksan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Large image (no text under)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414533" y="1356967"/>
            <a:ext cx="11361600" cy="5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414533" y="426133"/>
            <a:ext cx="11361600" cy="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776267" y="6439067"/>
            <a:ext cx="415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985"/>
              </a:buClr>
              <a:buSzPts val="1067"/>
              <a:buFont typeface="Quicksand Light"/>
              <a:buNone/>
              <a:defRPr b="0" i="0" sz="1067" u="none" cap="none" strike="noStrike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16"/>
          <p:cNvSpPr txBox="1"/>
          <p:nvPr>
            <p:ph idx="2" type="subTitle"/>
          </p:nvPr>
        </p:nvSpPr>
        <p:spPr>
          <a:xfrm>
            <a:off x="7010400" y="0"/>
            <a:ext cx="4753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0255" y="2378062"/>
            <a:ext cx="6731901" cy="1981891"/>
            <a:chOff x="310255" y="2316869"/>
            <a:chExt cx="6731901" cy="1981891"/>
          </a:xfrm>
        </p:grpSpPr>
        <p:sp>
          <p:nvSpPr>
            <p:cNvPr id="94" name="Google Shape;94;p1"/>
            <p:cNvSpPr txBox="1"/>
            <p:nvPr/>
          </p:nvSpPr>
          <p:spPr>
            <a:xfrm>
              <a:off x="2335418" y="2316869"/>
              <a:ext cx="47067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1" i="0" lang="en-GB" sz="8000" u="none" cap="none" strike="noStrike">
                  <a:solidFill>
                    <a:srgbClr val="2798E3"/>
                  </a:solidFill>
                  <a:latin typeface="Poppins"/>
                  <a:ea typeface="Poppins"/>
                  <a:cs typeface="Poppins"/>
                  <a:sym typeface="Poppins"/>
                </a:rPr>
                <a:t>Lesson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2335418" y="3375430"/>
              <a:ext cx="361509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GB" sz="5400" u="none" cap="none" strike="noStrike">
                  <a:solidFill>
                    <a:srgbClr val="1D293B"/>
                  </a:solidFill>
                  <a:latin typeface="Poppins"/>
                  <a:ea typeface="Poppins"/>
                  <a:cs typeface="Poppins"/>
                  <a:sym typeface="Poppins"/>
                </a:rPr>
                <a:t>Variables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0255" y="2559240"/>
              <a:ext cx="1815840" cy="1739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5602" y="6097672"/>
            <a:ext cx="1208749" cy="4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Adding colour to the app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414533" y="1399752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have captured the users colour choice, but how do we use it?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need to use conditional tests and logic to make this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green blocks are found in </a:t>
            </a:r>
            <a:r>
              <a:rPr b="1" i="0" lang="en-GB" sz="2000" u="none" cap="none" strike="noStrike">
                <a:solidFill>
                  <a:srgbClr val="92D050"/>
                </a:solidFill>
                <a:latin typeface="Poppins"/>
                <a:ea typeface="Poppins"/>
                <a:cs typeface="Poppins"/>
                <a:sym typeface="Poppins"/>
              </a:rPr>
              <a:t>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We’ve created the test for red, can you finish the code?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Red: 255,0,0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92D050"/>
                </a:solidFill>
                <a:latin typeface="Poppins"/>
                <a:ea typeface="Poppins"/>
                <a:cs typeface="Poppins"/>
                <a:sym typeface="Poppins"/>
              </a:rPr>
              <a:t>Green: 0,255,0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Blue: 0,0,255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Run the code, what happens?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0948" y="668523"/>
            <a:ext cx="4258075" cy="59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Challenge Solution 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Does your code look like this?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We’ve used variables to capture the user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Conditional logic to compare the input with known colours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Drawn shapes using maths and 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6698" y="668523"/>
            <a:ext cx="3916400" cy="59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create a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use a variable to control a loop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899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to use conditional logic with a variable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have we learnt?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Next Lesson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414533" y="2013067"/>
            <a:ext cx="4995668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Next Lesson we will use EduBlocks to create functions that will draw patterns and shapes automatically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11331730" y="100540"/>
            <a:ext cx="7922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Plenary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650" y="787074"/>
            <a:ext cx="5921525" cy="579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414533" y="2042767"/>
            <a:ext cx="10832400" cy="3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a sequence of code 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use conditional statements to change the output of the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how to create and update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1800"/>
              <a:buFont typeface="Quicksand"/>
              <a:buChar char="●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Understand that variables are useful tools to temporarily store data</a:t>
            </a:r>
            <a:endParaRPr b="0" i="0" sz="2400" u="none" cap="none" strike="noStrike">
              <a:solidFill>
                <a:srgbClr val="1D293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414533" y="6939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By the end of this lesson, you will…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0369930" y="100540"/>
            <a:ext cx="17540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Learning 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What is a variable?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Have you ever tidied your room? Or moved home?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get a box, write a name on it, then fill it up!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box is just like a variable, it stores things temporarily.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If we use the name of the box, then the contents are displayed.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0741825" y="100540"/>
            <a:ext cx="13821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469" y="749252"/>
            <a:ext cx="5607803" cy="58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How do variables work?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first create a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Go to 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Click on “Create Variable”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Call the variable “bedroom”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New blocks will appear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423" y="2351673"/>
            <a:ext cx="4961350" cy="27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How do variables work?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Here we fill the bedroom variable with items in our bedroom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Then we call the variable by name and print the 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Variables can store any data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6786" y="4525082"/>
            <a:ext cx="3873839" cy="1059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2808" y="1610933"/>
            <a:ext cx="4856930" cy="260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Using a variable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Create a new variable called “Loops”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Set the value of loops to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Use a </a:t>
            </a: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for </a:t>
            </a: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loop and then get the loops block from Variables and place it in that block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shape does this draw?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549" y="1018949"/>
            <a:ext cx="3919700" cy="523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Shape drawing app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414533" y="1689683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We are going to create an app to draw shapes with Turtle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do we ask the user for the number of sides?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Hint: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How do we determine the turning angle?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Hint: The number of degrees in a circle divided by sides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300" y="1116550"/>
            <a:ext cx="4428900" cy="51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Shape drawing app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414533" y="2013067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-342900" lvl="0" marL="3429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sides variable stores the answer to the question “How Many Sides”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Then we use the sides to control the number of loops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400"/>
              <a:buFont typeface="Arial"/>
              <a:buChar char="•"/>
            </a:pPr>
            <a:r>
              <a:rPr b="0" i="0" lang="en-GB" sz="24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turning angles is the answer to the calculation 360/sides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008" y="1287433"/>
            <a:ext cx="4911232" cy="494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414533" y="668533"/>
            <a:ext cx="11362800" cy="9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Adding colour to the app</a:t>
            </a:r>
            <a:endParaRPr b="1" i="0" sz="3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414533" y="1689683"/>
            <a:ext cx="5462000" cy="1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72000" wrap="square" tIns="121900">
            <a:noAutofit/>
          </a:bodyPr>
          <a:lstStyle/>
          <a:p>
            <a:pPr indent="-342900" lvl="0" marL="3429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Add another variable called colour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Store the user input with the colour variable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The only colours should be red, green or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Insert the colour variable between the sides variable and the for loop.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Run the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0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What happens?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4000"/>
              </a:lnSpc>
              <a:spcBef>
                <a:spcPts val="1333"/>
              </a:spcBef>
              <a:spcAft>
                <a:spcPts val="1333"/>
              </a:spcAft>
              <a:buClr>
                <a:srgbClr val="1D293B"/>
              </a:buClr>
              <a:buSzPts val="2000"/>
              <a:buFont typeface="Arial"/>
              <a:buChar char="•"/>
            </a:pPr>
            <a:r>
              <a:rPr b="0" i="0" lang="en-GB" sz="2000" u="none" cap="none" strike="noStrike">
                <a:solidFill>
                  <a:srgbClr val="1D293B"/>
                </a:solidFill>
                <a:latin typeface="Poppins"/>
                <a:ea typeface="Poppins"/>
                <a:cs typeface="Poppins"/>
                <a:sym typeface="Poppins"/>
              </a:rPr>
              <a:t>Did you expect that to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0" y="0"/>
            <a:ext cx="12192000" cy="508000"/>
          </a:xfrm>
          <a:prstGeom prst="rect">
            <a:avLst/>
          </a:prstGeom>
          <a:solidFill>
            <a:srgbClr val="F1F6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2" y="127457"/>
            <a:ext cx="693189" cy="2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10741825" y="100540"/>
            <a:ext cx="13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798E3"/>
                </a:solidFill>
                <a:latin typeface="Poppins"/>
                <a:ea typeface="Poppins"/>
                <a:cs typeface="Poppins"/>
                <a:sym typeface="Poppins"/>
              </a:rPr>
              <a:t>Lesson 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2798E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3860800" y="50546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758" y="1610933"/>
            <a:ext cx="5457615" cy="4942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2021-12-29T21:05:40Z</dcterms:created>
  <dc:creator>Josh Lowe</dc:creator>
</cp:coreProperties>
</file>