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9"/>
  </p:notesMasterIdLst>
  <p:handoutMasterIdLst>
    <p:handoutMasterId r:id="rId20"/>
  </p:handoutMasterIdLst>
  <p:sldIdLst>
    <p:sldId id="256" r:id="rId6"/>
    <p:sldId id="393" r:id="rId7"/>
    <p:sldId id="400" r:id="rId8"/>
    <p:sldId id="401" r:id="rId9"/>
    <p:sldId id="402" r:id="rId10"/>
    <p:sldId id="403" r:id="rId11"/>
    <p:sldId id="409" r:id="rId12"/>
    <p:sldId id="410" r:id="rId13"/>
    <p:sldId id="404" r:id="rId14"/>
    <p:sldId id="405" r:id="rId15"/>
    <p:sldId id="406" r:id="rId16"/>
    <p:sldId id="408" r:id="rId17"/>
    <p:sldId id="387" r:id="rId1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D69CAC30-67FE-0145-99A2-685955A9F5E7}"/>
    <pc:docChg chg="delSld">
      <pc:chgData name="Arjan Kamberg" userId="2cfeac95-aab1-41a7-bca5-796b19d85bc0" providerId="ADAL" clId="{D69CAC30-67FE-0145-99A2-685955A9F5E7}" dt="2022-02-09T09:21:56.807" v="13" actId="2696"/>
      <pc:docMkLst>
        <pc:docMk/>
      </pc:docMkLst>
      <pc:sldChg chg="del">
        <pc:chgData name="Arjan Kamberg" userId="2cfeac95-aab1-41a7-bca5-796b19d85bc0" providerId="ADAL" clId="{D69CAC30-67FE-0145-99A2-685955A9F5E7}" dt="2022-02-09T09:20:27.407" v="3" actId="2696"/>
        <pc:sldMkLst>
          <pc:docMk/>
          <pc:sldMk cId="1479149824" sldId="370"/>
        </pc:sldMkLst>
      </pc:sldChg>
      <pc:sldChg chg="del">
        <pc:chgData name="Arjan Kamberg" userId="2cfeac95-aab1-41a7-bca5-796b19d85bc0" providerId="ADAL" clId="{D69CAC30-67FE-0145-99A2-685955A9F5E7}" dt="2022-02-09T09:20:20.865" v="0" actId="2696"/>
        <pc:sldMkLst>
          <pc:docMk/>
          <pc:sldMk cId="3284960945" sldId="381"/>
        </pc:sldMkLst>
      </pc:sldChg>
      <pc:sldChg chg="del">
        <pc:chgData name="Arjan Kamberg" userId="2cfeac95-aab1-41a7-bca5-796b19d85bc0" providerId="ADAL" clId="{D69CAC30-67FE-0145-99A2-685955A9F5E7}" dt="2022-02-09T09:20:29.414" v="4" actId="2696"/>
        <pc:sldMkLst>
          <pc:docMk/>
          <pc:sldMk cId="1046761843" sldId="388"/>
        </pc:sldMkLst>
      </pc:sldChg>
      <pc:sldChg chg="del">
        <pc:chgData name="Arjan Kamberg" userId="2cfeac95-aab1-41a7-bca5-796b19d85bc0" providerId="ADAL" clId="{D69CAC30-67FE-0145-99A2-685955A9F5E7}" dt="2022-02-09T09:20:21.685" v="1" actId="2696"/>
        <pc:sldMkLst>
          <pc:docMk/>
          <pc:sldMk cId="296571619" sldId="390"/>
        </pc:sldMkLst>
      </pc:sldChg>
      <pc:sldChg chg="del">
        <pc:chgData name="Arjan Kamberg" userId="2cfeac95-aab1-41a7-bca5-796b19d85bc0" providerId="ADAL" clId="{D69CAC30-67FE-0145-99A2-685955A9F5E7}" dt="2022-02-09T09:20:29.980" v="5" actId="2696"/>
        <pc:sldMkLst>
          <pc:docMk/>
          <pc:sldMk cId="2282956388" sldId="391"/>
        </pc:sldMkLst>
      </pc:sldChg>
      <pc:sldChg chg="del">
        <pc:chgData name="Arjan Kamberg" userId="2cfeac95-aab1-41a7-bca5-796b19d85bc0" providerId="ADAL" clId="{D69CAC30-67FE-0145-99A2-685955A9F5E7}" dt="2022-02-09T09:20:30.505" v="6" actId="2696"/>
        <pc:sldMkLst>
          <pc:docMk/>
          <pc:sldMk cId="104828102" sldId="392"/>
        </pc:sldMkLst>
      </pc:sldChg>
      <pc:sldChg chg="del">
        <pc:chgData name="Arjan Kamberg" userId="2cfeac95-aab1-41a7-bca5-796b19d85bc0" providerId="ADAL" clId="{D69CAC30-67FE-0145-99A2-685955A9F5E7}" dt="2022-02-09T09:20:33.711" v="7" actId="2696"/>
        <pc:sldMkLst>
          <pc:docMk/>
          <pc:sldMk cId="2255707579" sldId="394"/>
        </pc:sldMkLst>
      </pc:sldChg>
      <pc:sldChg chg="del">
        <pc:chgData name="Arjan Kamberg" userId="2cfeac95-aab1-41a7-bca5-796b19d85bc0" providerId="ADAL" clId="{D69CAC30-67FE-0145-99A2-685955A9F5E7}" dt="2022-02-09T09:20:26.611" v="2" actId="2696"/>
        <pc:sldMkLst>
          <pc:docMk/>
          <pc:sldMk cId="1448661932" sldId="395"/>
        </pc:sldMkLst>
      </pc:sldChg>
      <pc:sldChg chg="del">
        <pc:chgData name="Arjan Kamberg" userId="2cfeac95-aab1-41a7-bca5-796b19d85bc0" providerId="ADAL" clId="{D69CAC30-67FE-0145-99A2-685955A9F5E7}" dt="2022-02-09T09:20:37.975" v="8" actId="2696"/>
        <pc:sldMkLst>
          <pc:docMk/>
          <pc:sldMk cId="559337350" sldId="396"/>
        </pc:sldMkLst>
      </pc:sldChg>
      <pc:sldChg chg="del">
        <pc:chgData name="Arjan Kamberg" userId="2cfeac95-aab1-41a7-bca5-796b19d85bc0" providerId="ADAL" clId="{D69CAC30-67FE-0145-99A2-685955A9F5E7}" dt="2022-02-09T09:20:38.688" v="9" actId="2696"/>
        <pc:sldMkLst>
          <pc:docMk/>
          <pc:sldMk cId="4111966067" sldId="398"/>
        </pc:sldMkLst>
      </pc:sldChg>
      <pc:sldChg chg="del">
        <pc:chgData name="Arjan Kamberg" userId="2cfeac95-aab1-41a7-bca5-796b19d85bc0" providerId="ADAL" clId="{D69CAC30-67FE-0145-99A2-685955A9F5E7}" dt="2022-02-09T09:21:51.422" v="10" actId="2696"/>
        <pc:sldMkLst>
          <pc:docMk/>
          <pc:sldMk cId="799761912" sldId="407"/>
        </pc:sldMkLst>
      </pc:sldChg>
      <pc:sldChg chg="del">
        <pc:chgData name="Arjan Kamberg" userId="2cfeac95-aab1-41a7-bca5-796b19d85bc0" providerId="ADAL" clId="{D69CAC30-67FE-0145-99A2-685955A9F5E7}" dt="2022-02-09T09:21:52.165" v="11" actId="2696"/>
        <pc:sldMkLst>
          <pc:docMk/>
          <pc:sldMk cId="1780813597" sldId="409"/>
        </pc:sldMkLst>
      </pc:sldChg>
      <pc:sldChg chg="del">
        <pc:chgData name="Arjan Kamberg" userId="2cfeac95-aab1-41a7-bca5-796b19d85bc0" providerId="ADAL" clId="{D69CAC30-67FE-0145-99A2-685955A9F5E7}" dt="2022-02-09T09:21:54.603" v="12" actId="2696"/>
        <pc:sldMkLst>
          <pc:docMk/>
          <pc:sldMk cId="1831382684" sldId="410"/>
        </pc:sldMkLst>
      </pc:sldChg>
      <pc:sldChg chg="del">
        <pc:chgData name="Arjan Kamberg" userId="2cfeac95-aab1-41a7-bca5-796b19d85bc0" providerId="ADAL" clId="{D69CAC30-67FE-0145-99A2-685955A9F5E7}" dt="2022-02-09T09:21:56.807" v="13" actId="2696"/>
        <pc:sldMkLst>
          <pc:docMk/>
          <pc:sldMk cId="3293468709" sldId="411"/>
        </pc:sldMkLst>
      </pc:sldChg>
    </pc:docChg>
  </pc:docChgLst>
  <pc:docChgLst>
    <pc:chgData name="Arjan Kamberg" userId="2cfeac95-aab1-41a7-bca5-796b19d85bc0" providerId="ADAL" clId="{93954B81-6AEC-0B48-94C0-E2EFB428701F}"/>
    <pc:docChg chg="custSel addSld delSld modSld">
      <pc:chgData name="Arjan Kamberg" userId="2cfeac95-aab1-41a7-bca5-796b19d85bc0" providerId="ADAL" clId="{93954B81-6AEC-0B48-94C0-E2EFB428701F}" dt="2022-02-21T07:54:45.443" v="242" actId="1076"/>
      <pc:docMkLst>
        <pc:docMk/>
      </pc:docMkLst>
      <pc:sldChg chg="del">
        <pc:chgData name="Arjan Kamberg" userId="2cfeac95-aab1-41a7-bca5-796b19d85bc0" providerId="ADAL" clId="{93954B81-6AEC-0B48-94C0-E2EFB428701F}" dt="2022-02-21T07:41:23.090" v="0" actId="2696"/>
        <pc:sldMkLst>
          <pc:docMk/>
          <pc:sldMk cId="378973826" sldId="389"/>
        </pc:sldMkLst>
      </pc:sldChg>
      <pc:sldChg chg="del">
        <pc:chgData name="Arjan Kamberg" userId="2cfeac95-aab1-41a7-bca5-796b19d85bc0" providerId="ADAL" clId="{93954B81-6AEC-0B48-94C0-E2EFB428701F}" dt="2022-02-21T07:41:46.391" v="3" actId="2696"/>
        <pc:sldMkLst>
          <pc:docMk/>
          <pc:sldMk cId="3914176298" sldId="397"/>
        </pc:sldMkLst>
      </pc:sldChg>
      <pc:sldChg chg="del">
        <pc:chgData name="Arjan Kamberg" userId="2cfeac95-aab1-41a7-bca5-796b19d85bc0" providerId="ADAL" clId="{93954B81-6AEC-0B48-94C0-E2EFB428701F}" dt="2022-02-21T07:41:34.380" v="2" actId="2696"/>
        <pc:sldMkLst>
          <pc:docMk/>
          <pc:sldMk cId="3769333685" sldId="399"/>
        </pc:sldMkLst>
      </pc:sldChg>
      <pc:sldChg chg="addSp delSp modSp new mod">
        <pc:chgData name="Arjan Kamberg" userId="2cfeac95-aab1-41a7-bca5-796b19d85bc0" providerId="ADAL" clId="{93954B81-6AEC-0B48-94C0-E2EFB428701F}" dt="2022-02-21T07:53:28.565" v="186" actId="20577"/>
        <pc:sldMkLst>
          <pc:docMk/>
          <pc:sldMk cId="932274266" sldId="409"/>
        </pc:sldMkLst>
        <pc:spChg chg="mod">
          <ac:chgData name="Arjan Kamberg" userId="2cfeac95-aab1-41a7-bca5-796b19d85bc0" providerId="ADAL" clId="{93954B81-6AEC-0B48-94C0-E2EFB428701F}" dt="2022-02-21T07:52:41.433" v="55" actId="20577"/>
          <ac:spMkLst>
            <pc:docMk/>
            <pc:sldMk cId="932274266" sldId="409"/>
            <ac:spMk id="2" creationId="{27C7D23E-ECE3-6E42-A1AD-FB3C3EAD7919}"/>
          </ac:spMkLst>
        </pc:spChg>
        <pc:spChg chg="mod">
          <ac:chgData name="Arjan Kamberg" userId="2cfeac95-aab1-41a7-bca5-796b19d85bc0" providerId="ADAL" clId="{93954B81-6AEC-0B48-94C0-E2EFB428701F}" dt="2022-02-21T07:53:28.565" v="186" actId="20577"/>
          <ac:spMkLst>
            <pc:docMk/>
            <pc:sldMk cId="932274266" sldId="409"/>
            <ac:spMk id="3" creationId="{8839B75C-AAEA-C940-944A-03239A974C81}"/>
          </ac:spMkLst>
        </pc:spChg>
        <pc:spChg chg="add del">
          <ac:chgData name="Arjan Kamberg" userId="2cfeac95-aab1-41a7-bca5-796b19d85bc0" providerId="ADAL" clId="{93954B81-6AEC-0B48-94C0-E2EFB428701F}" dt="2022-02-21T07:42:53.964" v="6" actId="478"/>
          <ac:spMkLst>
            <pc:docMk/>
            <pc:sldMk cId="932274266" sldId="409"/>
            <ac:spMk id="5" creationId="{0CF8402E-CD36-B442-A1D7-205D604397B2}"/>
          </ac:spMkLst>
        </pc:spChg>
        <pc:picChg chg="add mod">
          <ac:chgData name="Arjan Kamberg" userId="2cfeac95-aab1-41a7-bca5-796b19d85bc0" providerId="ADAL" clId="{93954B81-6AEC-0B48-94C0-E2EFB428701F}" dt="2022-02-21T07:52:47.775" v="56" actId="1076"/>
          <ac:picMkLst>
            <pc:docMk/>
            <pc:sldMk cId="932274266" sldId="409"/>
            <ac:picMk id="6" creationId="{F53A1707-AD9C-0F42-A72D-2A31477C5526}"/>
          </ac:picMkLst>
        </pc:picChg>
      </pc:sldChg>
      <pc:sldChg chg="del">
        <pc:chgData name="Arjan Kamberg" userId="2cfeac95-aab1-41a7-bca5-796b19d85bc0" providerId="ADAL" clId="{93954B81-6AEC-0B48-94C0-E2EFB428701F}" dt="2022-02-21T07:41:32.542" v="1" actId="2696"/>
        <pc:sldMkLst>
          <pc:docMk/>
          <pc:sldMk cId="1228526346" sldId="409"/>
        </pc:sldMkLst>
      </pc:sldChg>
      <pc:sldChg chg="addSp modSp new mod">
        <pc:chgData name="Arjan Kamberg" userId="2cfeac95-aab1-41a7-bca5-796b19d85bc0" providerId="ADAL" clId="{93954B81-6AEC-0B48-94C0-E2EFB428701F}" dt="2022-02-21T07:54:45.443" v="242" actId="1076"/>
        <pc:sldMkLst>
          <pc:docMk/>
          <pc:sldMk cId="2555574689" sldId="410"/>
        </pc:sldMkLst>
        <pc:spChg chg="mod">
          <ac:chgData name="Arjan Kamberg" userId="2cfeac95-aab1-41a7-bca5-796b19d85bc0" providerId="ADAL" clId="{93954B81-6AEC-0B48-94C0-E2EFB428701F}" dt="2022-02-21T07:54:23.661" v="240" actId="20577"/>
          <ac:spMkLst>
            <pc:docMk/>
            <pc:sldMk cId="2555574689" sldId="410"/>
            <ac:spMk id="2" creationId="{9B021A9A-1684-D247-B647-27F3D85BF5F7}"/>
          </ac:spMkLst>
        </pc:spChg>
        <pc:picChg chg="add">
          <ac:chgData name="Arjan Kamberg" userId="2cfeac95-aab1-41a7-bca5-796b19d85bc0" providerId="ADAL" clId="{93954B81-6AEC-0B48-94C0-E2EFB428701F}" dt="2022-02-21T07:54:04.138" v="188"/>
          <ac:picMkLst>
            <pc:docMk/>
            <pc:sldMk cId="2555574689" sldId="410"/>
            <ac:picMk id="4" creationId="{32685526-644C-7B48-BC46-005BEA429B40}"/>
          </ac:picMkLst>
        </pc:picChg>
        <pc:picChg chg="add mod">
          <ac:chgData name="Arjan Kamberg" userId="2cfeac95-aab1-41a7-bca5-796b19d85bc0" providerId="ADAL" clId="{93954B81-6AEC-0B48-94C0-E2EFB428701F}" dt="2022-02-21T07:54:45.443" v="242" actId="1076"/>
          <ac:picMkLst>
            <pc:docMk/>
            <pc:sldMk cId="2555574689" sldId="410"/>
            <ac:picMk id="5" creationId="{3E039AE4-73E5-1B4A-9365-BB8A46212606}"/>
          </ac:picMkLst>
        </pc:picChg>
      </pc:sldChg>
    </pc:docChg>
  </pc:docChgLst>
  <pc:docChgLst>
    <pc:chgData name="Arjan Kamberg" userId="2cfeac95-aab1-41a7-bca5-796b19d85bc0" providerId="ADAL" clId="{A0109A28-6866-1B46-A19C-06D2B5A10850}"/>
    <pc:docChg chg="custSel addSld delSld modSld">
      <pc:chgData name="Arjan Kamberg" userId="2cfeac95-aab1-41a7-bca5-796b19d85bc0" providerId="ADAL" clId="{A0109A28-6866-1B46-A19C-06D2B5A10850}" dt="2021-11-19T13:21:07" v="35" actId="1076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F0BFBA41-C407-D645-BA98-03336E1B0C2D}"/>
    <pc:docChg chg="undo custSel addSld delSld modSld sldOrd">
      <pc:chgData name="Arjan Kamberg" userId="2cfeac95-aab1-41a7-bca5-796b19d85bc0" providerId="ADAL" clId="{F0BFBA41-C407-D645-BA98-03336E1B0C2D}" dt="2021-11-19T19:01:15.566" v="669" actId="1076"/>
      <pc:docMkLst>
        <pc:docMk/>
      </pc:docMkLst>
      <pc:sldChg chg="modSp mod">
        <pc:chgData name="Arjan Kamberg" userId="2cfeac95-aab1-41a7-bca5-796b19d85bc0" providerId="ADAL" clId="{F0BFBA41-C407-D645-BA98-03336E1B0C2D}" dt="2021-11-19T14:41:36.936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F0BFBA41-C407-D645-BA98-03336E1B0C2D}" dt="2021-11-19T14:41:36.936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 ord">
        <pc:chgData name="Arjan Kamberg" userId="2cfeac95-aab1-41a7-bca5-796b19d85bc0" providerId="ADAL" clId="{F0BFBA41-C407-D645-BA98-03336E1B0C2D}" dt="2021-11-19T15:18:14.221" v="166" actId="20578"/>
        <pc:sldMkLst>
          <pc:docMk/>
          <pc:sldMk cId="1479149824" sldId="370"/>
        </pc:sldMkLst>
        <pc:spChg chg="mod">
          <ac:chgData name="Arjan Kamberg" userId="2cfeac95-aab1-41a7-bca5-796b19d85bc0" providerId="ADAL" clId="{F0BFBA41-C407-D645-BA98-03336E1B0C2D}" dt="2021-11-19T15:17:33.847" v="110" actId="20577"/>
          <ac:spMkLst>
            <pc:docMk/>
            <pc:sldMk cId="1479149824" sldId="370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18:09.727" v="165" actId="1076"/>
          <ac:spMkLst>
            <pc:docMk/>
            <pc:sldMk cId="1479149824" sldId="370"/>
            <ac:spMk id="3" creationId="{DF112B5C-B58C-5144-A0C2-C89D1084D098}"/>
          </ac:spMkLst>
        </pc:spChg>
        <pc:spChg chg="del">
          <ac:chgData name="Arjan Kamberg" userId="2cfeac95-aab1-41a7-bca5-796b19d85bc0" providerId="ADAL" clId="{F0BFBA41-C407-D645-BA98-03336E1B0C2D}" dt="2021-11-19T15:16:59.467" v="84" actId="478"/>
          <ac:spMkLst>
            <pc:docMk/>
            <pc:sldMk cId="1479149824" sldId="370"/>
            <ac:spMk id="7" creationId="{F153265A-0582-F54A-8ACE-54C2033E8C47}"/>
          </ac:spMkLst>
        </pc:spChg>
        <pc:picChg chg="mod">
          <ac:chgData name="Arjan Kamberg" userId="2cfeac95-aab1-41a7-bca5-796b19d85bc0" providerId="ADAL" clId="{F0BFBA41-C407-D645-BA98-03336E1B0C2D}" dt="2021-11-19T15:17:20.752" v="107" actId="167"/>
          <ac:picMkLst>
            <pc:docMk/>
            <pc:sldMk cId="1479149824" sldId="370"/>
            <ac:picMk id="6" creationId="{E6079F45-F1DE-C946-AEB1-A7BF5912158E}"/>
          </ac:picMkLst>
        </pc:picChg>
      </pc:sldChg>
      <pc:sldChg chg="addSp delSp modSp mod">
        <pc:chgData name="Arjan Kamberg" userId="2cfeac95-aab1-41a7-bca5-796b19d85bc0" providerId="ADAL" clId="{F0BFBA41-C407-D645-BA98-03336E1B0C2D}" dt="2021-11-19T15:14:58.855" v="61" actId="20577"/>
        <pc:sldMkLst>
          <pc:docMk/>
          <pc:sldMk cId="3284960945" sldId="381"/>
        </pc:sldMkLst>
        <pc:spChg chg="mod">
          <ac:chgData name="Arjan Kamberg" userId="2cfeac95-aab1-41a7-bca5-796b19d85bc0" providerId="ADAL" clId="{F0BFBA41-C407-D645-BA98-03336E1B0C2D}" dt="2021-11-19T15:14:58.855" v="61" actId="20577"/>
          <ac:spMkLst>
            <pc:docMk/>
            <pc:sldMk cId="3284960945" sldId="381"/>
            <ac:spMk id="2" creationId="{BD9A825D-71F1-C845-8433-12D14D20A14D}"/>
          </ac:spMkLst>
        </pc:spChg>
        <pc:picChg chg="add del mod">
          <ac:chgData name="Arjan Kamberg" userId="2cfeac95-aab1-41a7-bca5-796b19d85bc0" providerId="ADAL" clId="{F0BFBA41-C407-D645-BA98-03336E1B0C2D}" dt="2021-11-19T14:45:53.499" v="14" actId="478"/>
          <ac:picMkLst>
            <pc:docMk/>
            <pc:sldMk cId="3284960945" sldId="381"/>
            <ac:picMk id="4" creationId="{D3FCAEC6-DE29-EA48-A28B-370D4C699ECF}"/>
          </ac:picMkLst>
        </pc:picChg>
        <pc:picChg chg="del">
          <ac:chgData name="Arjan Kamberg" userId="2cfeac95-aab1-41a7-bca5-796b19d85bc0" providerId="ADAL" clId="{F0BFBA41-C407-D645-BA98-03336E1B0C2D}" dt="2021-11-19T14:41:42.569" v="8" actId="478"/>
          <ac:picMkLst>
            <pc:docMk/>
            <pc:sldMk cId="3284960945" sldId="381"/>
            <ac:picMk id="5" creationId="{A2FF7267-ADA3-5149-823D-B56FB9803968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25:33.843" v="286" actId="20577"/>
        <pc:sldMkLst>
          <pc:docMk/>
          <pc:sldMk cId="1046761843" sldId="388"/>
        </pc:sldMkLst>
        <pc:spChg chg="mod">
          <ac:chgData name="Arjan Kamberg" userId="2cfeac95-aab1-41a7-bca5-796b19d85bc0" providerId="ADAL" clId="{F0BFBA41-C407-D645-BA98-03336E1B0C2D}" dt="2021-11-19T14:46:05.865" v="49" actId="20577"/>
          <ac:spMkLst>
            <pc:docMk/>
            <pc:sldMk cId="1046761843" sldId="388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25:33.843" v="286" actId="20577"/>
          <ac:spMkLst>
            <pc:docMk/>
            <pc:sldMk cId="1046761843" sldId="388"/>
            <ac:spMk id="5" creationId="{650574EB-4D9B-7E46-A5E9-13ABB955B87C}"/>
          </ac:spMkLst>
        </pc:spChg>
        <pc:picChg chg="add mod">
          <ac:chgData name="Arjan Kamberg" userId="2cfeac95-aab1-41a7-bca5-796b19d85bc0" providerId="ADAL" clId="{F0BFBA41-C407-D645-BA98-03336E1B0C2D}" dt="2021-11-19T15:24:06.547" v="179" actId="1076"/>
          <ac:picMkLst>
            <pc:docMk/>
            <pc:sldMk cId="1046761843" sldId="388"/>
            <ac:picMk id="3" creationId="{173C6837-DBC0-7C4A-9B35-4A062E8DA5C0}"/>
          </ac:picMkLst>
        </pc:picChg>
        <pc:picChg chg="del">
          <ac:chgData name="Arjan Kamberg" userId="2cfeac95-aab1-41a7-bca5-796b19d85bc0" providerId="ADAL" clId="{F0BFBA41-C407-D645-BA98-03336E1B0C2D}" dt="2021-11-19T15:21:40.269" v="167" actId="478"/>
          <ac:picMkLst>
            <pc:docMk/>
            <pc:sldMk cId="1046761843" sldId="388"/>
            <ac:picMk id="4" creationId="{D3FCAEC6-DE29-EA48-A28B-370D4C699ECF}"/>
          </ac:picMkLst>
        </pc:picChg>
      </pc:sldChg>
      <pc:sldChg chg="del">
        <pc:chgData name="Arjan Kamberg" userId="2cfeac95-aab1-41a7-bca5-796b19d85bc0" providerId="ADAL" clId="{F0BFBA41-C407-D645-BA98-03336E1B0C2D}" dt="2021-11-19T14:42:03.536" v="11" actId="2696"/>
        <pc:sldMkLst>
          <pc:docMk/>
          <pc:sldMk cId="1948437322" sldId="388"/>
        </pc:sldMkLst>
      </pc:sldChg>
      <pc:sldChg chg="addSp modSp add">
        <pc:chgData name="Arjan Kamberg" userId="2cfeac95-aab1-41a7-bca5-796b19d85bc0" providerId="ADAL" clId="{F0BFBA41-C407-D645-BA98-03336E1B0C2D}" dt="2021-11-19T15:13:44.141" v="53" actId="1076"/>
        <pc:sldMkLst>
          <pc:docMk/>
          <pc:sldMk cId="378973826" sldId="389"/>
        </pc:sldMkLst>
        <pc:picChg chg="add mod">
          <ac:chgData name="Arjan Kamberg" userId="2cfeac95-aab1-41a7-bca5-796b19d85bc0" providerId="ADAL" clId="{F0BFBA41-C407-D645-BA98-03336E1B0C2D}" dt="2021-11-19T15:13:44.141" v="53" actId="1076"/>
          <ac:picMkLst>
            <pc:docMk/>
            <pc:sldMk cId="378973826" sldId="389"/>
            <ac:picMk id="1026" creationId="{32917B16-FD27-F84A-B255-8EC668BBFD9A}"/>
          </ac:picMkLst>
        </pc:picChg>
      </pc:sldChg>
      <pc:sldChg chg="del">
        <pc:chgData name="Arjan Kamberg" userId="2cfeac95-aab1-41a7-bca5-796b19d85bc0" providerId="ADAL" clId="{F0BFBA41-C407-D645-BA98-03336E1B0C2D}" dt="2021-11-19T14:41:44.030" v="9" actId="2696"/>
        <pc:sldMkLst>
          <pc:docMk/>
          <pc:sldMk cId="2330466195" sldId="389"/>
        </pc:sldMkLst>
      </pc:sldChg>
      <pc:sldChg chg="addSp modSp add mod">
        <pc:chgData name="Arjan Kamberg" userId="2cfeac95-aab1-41a7-bca5-796b19d85bc0" providerId="ADAL" clId="{F0BFBA41-C407-D645-BA98-03336E1B0C2D}" dt="2021-11-19T15:16:21.892" v="83" actId="207"/>
        <pc:sldMkLst>
          <pc:docMk/>
          <pc:sldMk cId="296571619" sldId="390"/>
        </pc:sldMkLst>
        <pc:spChg chg="add mod">
          <ac:chgData name="Arjan Kamberg" userId="2cfeac95-aab1-41a7-bca5-796b19d85bc0" providerId="ADAL" clId="{F0BFBA41-C407-D645-BA98-03336E1B0C2D}" dt="2021-11-19T15:16:08.030" v="77" actId="207"/>
          <ac:spMkLst>
            <pc:docMk/>
            <pc:sldMk cId="296571619" sldId="390"/>
            <ac:spMk id="4" creationId="{7D044809-BEA2-5646-8FFE-E9AFEA64B4CF}"/>
          </ac:spMkLst>
        </pc:spChg>
        <pc:spChg chg="add mod">
          <ac:chgData name="Arjan Kamberg" userId="2cfeac95-aab1-41a7-bca5-796b19d85bc0" providerId="ADAL" clId="{F0BFBA41-C407-D645-BA98-03336E1B0C2D}" dt="2021-11-19T15:16:21.892" v="83" actId="207"/>
          <ac:spMkLst>
            <pc:docMk/>
            <pc:sldMk cId="296571619" sldId="390"/>
            <ac:spMk id="5" creationId="{79BDA63F-B13C-B449-82A9-2FE6D375736E}"/>
          </ac:spMkLst>
        </pc:spChg>
      </pc:sldChg>
      <pc:sldChg chg="del">
        <pc:chgData name="Arjan Kamberg" userId="2cfeac95-aab1-41a7-bca5-796b19d85bc0" providerId="ADAL" clId="{F0BFBA41-C407-D645-BA98-03336E1B0C2D}" dt="2021-11-19T14:41:45.224" v="10" actId="2696"/>
        <pc:sldMkLst>
          <pc:docMk/>
          <pc:sldMk cId="3431527281" sldId="390"/>
        </pc:sldMkLst>
      </pc:sldChg>
      <pc:sldChg chg="addSp delSp modSp add mod">
        <pc:chgData name="Arjan Kamberg" userId="2cfeac95-aab1-41a7-bca5-796b19d85bc0" providerId="ADAL" clId="{F0BFBA41-C407-D645-BA98-03336E1B0C2D}" dt="2021-11-19T15:27:04.600" v="288" actId="1076"/>
        <pc:sldMkLst>
          <pc:docMk/>
          <pc:sldMk cId="2282956388" sldId="391"/>
        </pc:sldMkLst>
        <pc:picChg chg="del">
          <ac:chgData name="Arjan Kamberg" userId="2cfeac95-aab1-41a7-bca5-796b19d85bc0" providerId="ADAL" clId="{F0BFBA41-C407-D645-BA98-03336E1B0C2D}" dt="2021-11-19T15:23:13.388" v="173" actId="478"/>
          <ac:picMkLst>
            <pc:docMk/>
            <pc:sldMk cId="2282956388" sldId="391"/>
            <ac:picMk id="3" creationId="{173C6837-DBC0-7C4A-9B35-4A062E8DA5C0}"/>
          </ac:picMkLst>
        </pc:picChg>
        <pc:picChg chg="add del">
          <ac:chgData name="Arjan Kamberg" userId="2cfeac95-aab1-41a7-bca5-796b19d85bc0" providerId="ADAL" clId="{F0BFBA41-C407-D645-BA98-03336E1B0C2D}" dt="2021-11-19T15:23:12.342" v="172"/>
          <ac:picMkLst>
            <pc:docMk/>
            <pc:sldMk cId="2282956388" sldId="391"/>
            <ac:picMk id="4" creationId="{E0A6EC70-9610-5542-871A-932EB418FCE5}"/>
          </ac:picMkLst>
        </pc:picChg>
        <pc:picChg chg="add mod">
          <ac:chgData name="Arjan Kamberg" userId="2cfeac95-aab1-41a7-bca5-796b19d85bc0" providerId="ADAL" clId="{F0BFBA41-C407-D645-BA98-03336E1B0C2D}" dt="2021-11-19T15:24:19.315" v="180" actId="1076"/>
          <ac:picMkLst>
            <pc:docMk/>
            <pc:sldMk cId="2282956388" sldId="391"/>
            <ac:picMk id="5" creationId="{BD9981B8-5126-024A-98D9-B85D259A9C37}"/>
          </ac:picMkLst>
        </pc:picChg>
        <pc:picChg chg="add mod">
          <ac:chgData name="Arjan Kamberg" userId="2cfeac95-aab1-41a7-bca5-796b19d85bc0" providerId="ADAL" clId="{F0BFBA41-C407-D645-BA98-03336E1B0C2D}" dt="2021-11-19T15:27:04.600" v="288" actId="1076"/>
          <ac:picMkLst>
            <pc:docMk/>
            <pc:sldMk cId="2282956388" sldId="391"/>
            <ac:picMk id="6" creationId="{5D67D9A1-E814-6949-8951-A657E87F7CA6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7:36.500" v="291" actId="1076"/>
        <pc:sldMkLst>
          <pc:docMk/>
          <pc:sldMk cId="104828102" sldId="392"/>
        </pc:sldMkLst>
        <pc:picChg chg="add mod">
          <ac:chgData name="Arjan Kamberg" userId="2cfeac95-aab1-41a7-bca5-796b19d85bc0" providerId="ADAL" clId="{F0BFBA41-C407-D645-BA98-03336E1B0C2D}" dt="2021-11-19T15:27:36.500" v="291" actId="1076"/>
          <ac:picMkLst>
            <pc:docMk/>
            <pc:sldMk cId="104828102" sldId="392"/>
            <ac:picMk id="3" creationId="{0A7A5D8F-B33C-DB44-A21E-36D1F7F6C111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8:44.217" v="294" actId="1076"/>
        <pc:sldMkLst>
          <pc:docMk/>
          <pc:sldMk cId="2022359445" sldId="393"/>
        </pc:sldMkLst>
        <pc:picChg chg="add mod">
          <ac:chgData name="Arjan Kamberg" userId="2cfeac95-aab1-41a7-bca5-796b19d85bc0" providerId="ADAL" clId="{F0BFBA41-C407-D645-BA98-03336E1B0C2D}" dt="2021-11-19T15:28:44.217" v="294" actId="1076"/>
          <ac:picMkLst>
            <pc:docMk/>
            <pc:sldMk cId="2022359445" sldId="393"/>
            <ac:picMk id="4" creationId="{79A8D854-F0DA-A745-9FC2-E6705BCEDA4E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40:17.010" v="432" actId="1076"/>
        <pc:sldMkLst>
          <pc:docMk/>
          <pc:sldMk cId="2255707579" sldId="394"/>
        </pc:sldMkLst>
        <pc:spChg chg="mod">
          <ac:chgData name="Arjan Kamberg" userId="2cfeac95-aab1-41a7-bca5-796b19d85bc0" providerId="ADAL" clId="{F0BFBA41-C407-D645-BA98-03336E1B0C2D}" dt="2021-11-19T15:29:21.093" v="331" actId="20577"/>
          <ac:spMkLst>
            <pc:docMk/>
            <pc:sldMk cId="2255707579" sldId="394"/>
            <ac:spMk id="2" creationId="{A9A1FB8C-026F-8C40-9743-DE0DB54001F6}"/>
          </ac:spMkLst>
        </pc:spChg>
        <pc:spChg chg="mod">
          <ac:chgData name="Arjan Kamberg" userId="2cfeac95-aab1-41a7-bca5-796b19d85bc0" providerId="ADAL" clId="{F0BFBA41-C407-D645-BA98-03336E1B0C2D}" dt="2021-11-19T15:40:17.010" v="432" actId="1076"/>
          <ac:spMkLst>
            <pc:docMk/>
            <pc:sldMk cId="2255707579" sldId="394"/>
            <ac:spMk id="3" creationId="{2AD6709C-6A84-FD49-B3C8-07EF0401C626}"/>
          </ac:spMkLst>
        </pc:spChg>
        <pc:picChg chg="add del">
          <ac:chgData name="Arjan Kamberg" userId="2cfeac95-aab1-41a7-bca5-796b19d85bc0" providerId="ADAL" clId="{F0BFBA41-C407-D645-BA98-03336E1B0C2D}" dt="2021-11-19T15:39:47.642" v="415"/>
          <ac:picMkLst>
            <pc:docMk/>
            <pc:sldMk cId="2255707579" sldId="394"/>
            <ac:picMk id="4" creationId="{8AAA6E12-1FFD-F142-B218-CFBE1BAA8276}"/>
          </ac:picMkLst>
        </pc:picChg>
      </pc:sldChg>
      <pc:sldChg chg="addSp delSp modSp add">
        <pc:chgData name="Arjan Kamberg" userId="2cfeac95-aab1-41a7-bca5-796b19d85bc0" providerId="ADAL" clId="{F0BFBA41-C407-D645-BA98-03336E1B0C2D}" dt="2021-11-19T15:32:33.986" v="413" actId="1076"/>
        <pc:sldMkLst>
          <pc:docMk/>
          <pc:sldMk cId="1448661932" sldId="395"/>
        </pc:sldMkLst>
        <pc:picChg chg="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1026" creationId="{32917B16-FD27-F84A-B255-8EC668BBFD9A}"/>
          </ac:picMkLst>
        </pc:picChg>
        <pc:picChg chg="add 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3074" creationId="{5D4D916F-ED4F-2D4D-814D-566694D19290}"/>
          </ac:picMkLst>
        </pc:picChg>
        <pc:picChg chg="add mod">
          <ac:chgData name="Arjan Kamberg" userId="2cfeac95-aab1-41a7-bca5-796b19d85bc0" providerId="ADAL" clId="{F0BFBA41-C407-D645-BA98-03336E1B0C2D}" dt="2021-11-19T15:32:33.986" v="413" actId="1076"/>
          <ac:picMkLst>
            <pc:docMk/>
            <pc:sldMk cId="1448661932" sldId="395"/>
            <ac:picMk id="3076" creationId="{AA5E0DA7-05B4-4440-8A7B-346450B739D2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52:29" v="443" actId="1076"/>
        <pc:sldMkLst>
          <pc:docMk/>
          <pc:sldMk cId="559337350" sldId="396"/>
        </pc:sldMkLst>
        <pc:spChg chg="mod">
          <ac:chgData name="Arjan Kamberg" userId="2cfeac95-aab1-41a7-bca5-796b19d85bc0" providerId="ADAL" clId="{F0BFBA41-C407-D645-BA98-03336E1B0C2D}" dt="2021-11-19T15:40:11.415" v="431" actId="1076"/>
          <ac:spMkLst>
            <pc:docMk/>
            <pc:sldMk cId="559337350" sldId="396"/>
            <ac:spMk id="3" creationId="{2AD6709C-6A84-FD49-B3C8-07EF0401C626}"/>
          </ac:spMkLst>
        </pc:spChg>
        <pc:picChg chg="add del mod">
          <ac:chgData name="Arjan Kamberg" userId="2cfeac95-aab1-41a7-bca5-796b19d85bc0" providerId="ADAL" clId="{F0BFBA41-C407-D645-BA98-03336E1B0C2D}" dt="2021-11-19T15:52:25.609" v="441" actId="478"/>
          <ac:picMkLst>
            <pc:docMk/>
            <pc:sldMk cId="559337350" sldId="396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2:29" v="443" actId="1076"/>
          <ac:picMkLst>
            <pc:docMk/>
            <pc:sldMk cId="559337350" sldId="396"/>
            <ac:picMk id="5" creationId="{7238D9D8-A1FA-9744-A470-3E870FF84DCD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9:00.231" v="540"/>
        <pc:sldMkLst>
          <pc:docMk/>
          <pc:sldMk cId="3914176298" sldId="397"/>
        </pc:sldMkLst>
        <pc:spChg chg="del">
          <ac:chgData name="Arjan Kamberg" userId="2cfeac95-aab1-41a7-bca5-796b19d85bc0" providerId="ADAL" clId="{F0BFBA41-C407-D645-BA98-03336E1B0C2D}" dt="2021-11-19T15:58:57.924" v="538" actId="478"/>
          <ac:spMkLst>
            <pc:docMk/>
            <pc:sldMk cId="3914176298" sldId="397"/>
            <ac:spMk id="2" creationId="{9B4CABCC-A5A9-1C4D-8541-AFF8668D6347}"/>
          </ac:spMkLst>
        </pc:spChg>
        <pc:spChg chg="del">
          <ac:chgData name="Arjan Kamberg" userId="2cfeac95-aab1-41a7-bca5-796b19d85bc0" providerId="ADAL" clId="{F0BFBA41-C407-D645-BA98-03336E1B0C2D}" dt="2021-11-19T15:58:59.750" v="539" actId="478"/>
          <ac:spMkLst>
            <pc:docMk/>
            <pc:sldMk cId="3914176298" sldId="397"/>
            <ac:spMk id="3" creationId="{88DBA651-85E0-444B-949F-76E98B292142}"/>
          </ac:spMkLst>
        </pc:spChg>
        <pc:picChg chg="add del mod">
          <ac:chgData name="Arjan Kamberg" userId="2cfeac95-aab1-41a7-bca5-796b19d85bc0" providerId="ADAL" clId="{F0BFBA41-C407-D645-BA98-03336E1B0C2D}" dt="2021-11-19T15:58:54.391" v="537" actId="478"/>
          <ac:picMkLst>
            <pc:docMk/>
            <pc:sldMk cId="3914176298" sldId="397"/>
            <ac:picMk id="4" creationId="{3CB040A4-4B84-BA4E-BAB5-37306EBD8B0E}"/>
          </ac:picMkLst>
        </pc:picChg>
        <pc:picChg chg="add">
          <ac:chgData name="Arjan Kamberg" userId="2cfeac95-aab1-41a7-bca5-796b19d85bc0" providerId="ADAL" clId="{F0BFBA41-C407-D645-BA98-03336E1B0C2D}" dt="2021-11-19T15:59:00.231" v="540"/>
          <ac:picMkLst>
            <pc:docMk/>
            <pc:sldMk cId="3914176298" sldId="397"/>
            <ac:picMk id="5" creationId="{A40A779A-7B56-4942-9C38-9270F4C79BD2}"/>
          </ac:picMkLst>
        </pc:picChg>
      </pc:sldChg>
      <pc:sldChg chg="addSp delSp modSp new mod ord">
        <pc:chgData name="Arjan Kamberg" userId="2cfeac95-aab1-41a7-bca5-796b19d85bc0" providerId="ADAL" clId="{F0BFBA41-C407-D645-BA98-03336E1B0C2D}" dt="2021-11-19T15:53:27.684" v="475" actId="1076"/>
        <pc:sldMkLst>
          <pc:docMk/>
          <pc:sldMk cId="4111966067" sldId="398"/>
        </pc:sldMkLst>
        <pc:spChg chg="mod">
          <ac:chgData name="Arjan Kamberg" userId="2cfeac95-aab1-41a7-bca5-796b19d85bc0" providerId="ADAL" clId="{F0BFBA41-C407-D645-BA98-03336E1B0C2D}" dt="2021-11-19T15:53:22.969" v="473" actId="20577"/>
          <ac:spMkLst>
            <pc:docMk/>
            <pc:sldMk cId="4111966067" sldId="398"/>
            <ac:spMk id="2" creationId="{134AD85A-8274-A649-BF9C-A59A528E0902}"/>
          </ac:spMkLst>
        </pc:spChg>
        <pc:spChg chg="del">
          <ac:chgData name="Arjan Kamberg" userId="2cfeac95-aab1-41a7-bca5-796b19d85bc0" providerId="ADAL" clId="{F0BFBA41-C407-D645-BA98-03336E1B0C2D}" dt="2021-11-19T15:53:25.007" v="474" actId="478"/>
          <ac:spMkLst>
            <pc:docMk/>
            <pc:sldMk cId="4111966067" sldId="398"/>
            <ac:spMk id="3" creationId="{2143E52F-68D4-E644-80F0-769193DE260C}"/>
          </ac:spMkLst>
        </pc:spChg>
        <pc:picChg chg="add mod">
          <ac:chgData name="Arjan Kamberg" userId="2cfeac95-aab1-41a7-bca5-796b19d85bc0" providerId="ADAL" clId="{F0BFBA41-C407-D645-BA98-03336E1B0C2D}" dt="2021-11-19T15:53:27.684" v="475" actId="1076"/>
          <ac:picMkLst>
            <pc:docMk/>
            <pc:sldMk cId="4111966067" sldId="398"/>
            <ac:picMk id="4" creationId="{FAEC65FC-DB22-D148-9944-124ECEAD1B48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7:30.431" v="536" actId="20577"/>
        <pc:sldMkLst>
          <pc:docMk/>
          <pc:sldMk cId="3769333685" sldId="399"/>
        </pc:sldMkLst>
        <pc:spChg chg="mod">
          <ac:chgData name="Arjan Kamberg" userId="2cfeac95-aab1-41a7-bca5-796b19d85bc0" providerId="ADAL" clId="{F0BFBA41-C407-D645-BA98-03336E1B0C2D}" dt="2021-11-19T15:56:47.941" v="514" actId="20577"/>
          <ac:spMkLst>
            <pc:docMk/>
            <pc:sldMk cId="3769333685" sldId="399"/>
            <ac:spMk id="2" creationId="{75ABEE23-EB84-A54C-8664-AE66EF14F34A}"/>
          </ac:spMkLst>
        </pc:spChg>
        <pc:spChg chg="del mod">
          <ac:chgData name="Arjan Kamberg" userId="2cfeac95-aab1-41a7-bca5-796b19d85bc0" providerId="ADAL" clId="{F0BFBA41-C407-D645-BA98-03336E1B0C2D}" dt="2021-11-19T15:57:12.395" v="518" actId="478"/>
          <ac:spMkLst>
            <pc:docMk/>
            <pc:sldMk cId="3769333685" sldId="399"/>
            <ac:spMk id="3" creationId="{926186CC-CCF1-8746-80DE-E3C773FE914F}"/>
          </ac:spMkLst>
        </pc:spChg>
        <pc:spChg chg="add mod">
          <ac:chgData name="Arjan Kamberg" userId="2cfeac95-aab1-41a7-bca5-796b19d85bc0" providerId="ADAL" clId="{F0BFBA41-C407-D645-BA98-03336E1B0C2D}" dt="2021-11-19T15:57:30.431" v="536" actId="20577"/>
          <ac:spMkLst>
            <pc:docMk/>
            <pc:sldMk cId="3769333685" sldId="399"/>
            <ac:spMk id="5" creationId="{8EC93429-F862-7A4A-90C6-65EC445CFBB4}"/>
          </ac:spMkLst>
        </pc:spChg>
        <pc:inkChg chg="add del">
          <ac:chgData name="Arjan Kamberg" userId="2cfeac95-aab1-41a7-bca5-796b19d85bc0" providerId="ADAL" clId="{F0BFBA41-C407-D645-BA98-03336E1B0C2D}" dt="2021-11-19T15:56:33.281" v="490" actId="9405"/>
          <ac:inkMkLst>
            <pc:docMk/>
            <pc:sldMk cId="3769333685" sldId="399"/>
            <ac:inkMk id="4" creationId="{7371D994-F9D6-FD41-8B1A-42333D526B47}"/>
          </ac:inkMkLst>
        </pc:inkChg>
      </pc:sldChg>
      <pc:sldChg chg="addSp delSp modSp add mod">
        <pc:chgData name="Arjan Kamberg" userId="2cfeac95-aab1-41a7-bca5-796b19d85bc0" providerId="ADAL" clId="{F0BFBA41-C407-D645-BA98-03336E1B0C2D}" dt="2021-11-19T15:54:49.085" v="480" actId="1076"/>
        <pc:sldMkLst>
          <pc:docMk/>
          <pc:sldMk cId="2771035983" sldId="400"/>
        </pc:sldMkLst>
        <pc:spChg chg="del">
          <ac:chgData name="Arjan Kamberg" userId="2cfeac95-aab1-41a7-bca5-796b19d85bc0" providerId="ADAL" clId="{F0BFBA41-C407-D645-BA98-03336E1B0C2D}" dt="2021-11-19T15:53:48.920" v="476" actId="478"/>
          <ac:spMkLst>
            <pc:docMk/>
            <pc:sldMk cId="2771035983" sldId="400"/>
            <ac:spMk id="3" creationId="{2AD6709C-6A84-FD49-B3C8-07EF0401C626}"/>
          </ac:spMkLst>
        </pc:spChg>
        <pc:spChg chg="add del mod">
          <ac:chgData name="Arjan Kamberg" userId="2cfeac95-aab1-41a7-bca5-796b19d85bc0" providerId="ADAL" clId="{F0BFBA41-C407-D645-BA98-03336E1B0C2D}" dt="2021-11-19T15:53:50.827" v="477" actId="478"/>
          <ac:spMkLst>
            <pc:docMk/>
            <pc:sldMk cId="2771035983" sldId="400"/>
            <ac:spMk id="6" creationId="{3ECE893A-87EB-1544-AA02-FD355673411A}"/>
          </ac:spMkLst>
        </pc:spChg>
        <pc:picChg chg="del">
          <ac:chgData name="Arjan Kamberg" userId="2cfeac95-aab1-41a7-bca5-796b19d85bc0" providerId="ADAL" clId="{F0BFBA41-C407-D645-BA98-03336E1B0C2D}" dt="2021-11-19T15:54:42.373" v="478" actId="478"/>
          <ac:picMkLst>
            <pc:docMk/>
            <pc:sldMk cId="2771035983" sldId="400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4:49.085" v="480" actId="1076"/>
          <ac:picMkLst>
            <pc:docMk/>
            <pc:sldMk cId="2771035983" sldId="400"/>
            <ac:picMk id="7" creationId="{2E8C56D1-828A-D940-A9C9-2A337EC8A87C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56:09.660" v="488" actId="9405"/>
        <pc:sldMkLst>
          <pc:docMk/>
          <pc:sldMk cId="1497654396" sldId="401"/>
        </pc:sldMkLst>
        <pc:picChg chg="add mod">
          <ac:chgData name="Arjan Kamberg" userId="2cfeac95-aab1-41a7-bca5-796b19d85bc0" providerId="ADAL" clId="{F0BFBA41-C407-D645-BA98-03336E1B0C2D}" dt="2021-11-19T15:55:54.419" v="487" actId="1076"/>
          <ac:picMkLst>
            <pc:docMk/>
            <pc:sldMk cId="1497654396" sldId="401"/>
            <ac:picMk id="7" creationId="{224414DD-4BE6-0841-87F6-AE3F2855A954}"/>
          </ac:picMkLst>
        </pc:picChg>
        <pc:inkChg chg="add">
          <ac:chgData name="Arjan Kamberg" userId="2cfeac95-aab1-41a7-bca5-796b19d85bc0" providerId="ADAL" clId="{F0BFBA41-C407-D645-BA98-03336E1B0C2D}" dt="2021-11-19T15:56:09.660" v="488" actId="9405"/>
          <ac:inkMkLst>
            <pc:docMk/>
            <pc:sldMk cId="1497654396" sldId="401"/>
            <ac:inkMk id="8" creationId="{E3F2710F-4374-B74E-8002-97874D2BC0BB}"/>
          </ac:inkMkLst>
        </pc:inkChg>
      </pc:sldChg>
      <pc:sldChg chg="addSp new">
        <pc:chgData name="Arjan Kamberg" userId="2cfeac95-aab1-41a7-bca5-796b19d85bc0" providerId="ADAL" clId="{F0BFBA41-C407-D645-BA98-03336E1B0C2D}" dt="2021-11-19T16:00:15.838" v="542"/>
        <pc:sldMkLst>
          <pc:docMk/>
          <pc:sldMk cId="2615207161" sldId="402"/>
        </pc:sldMkLst>
        <pc:picChg chg="add">
          <ac:chgData name="Arjan Kamberg" userId="2cfeac95-aab1-41a7-bca5-796b19d85bc0" providerId="ADAL" clId="{F0BFBA41-C407-D645-BA98-03336E1B0C2D}" dt="2021-11-19T16:00:15.838" v="542"/>
          <ac:picMkLst>
            <pc:docMk/>
            <pc:sldMk cId="2615207161" sldId="402"/>
            <ac:picMk id="4" creationId="{F5A71721-C715-CE47-81BC-9A0F6535C8D5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6:01:28.745" v="552" actId="14100"/>
        <pc:sldMkLst>
          <pc:docMk/>
          <pc:sldMk cId="2009256062" sldId="403"/>
        </pc:sldMkLst>
        <pc:picChg chg="add mod">
          <ac:chgData name="Arjan Kamberg" userId="2cfeac95-aab1-41a7-bca5-796b19d85bc0" providerId="ADAL" clId="{F0BFBA41-C407-D645-BA98-03336E1B0C2D}" dt="2021-11-19T16:01:28.745" v="552" actId="14100"/>
          <ac:picMkLst>
            <pc:docMk/>
            <pc:sldMk cId="2009256062" sldId="403"/>
            <ac:picMk id="11" creationId="{05D7D15B-DFE7-3846-810D-00993F86BF2B}"/>
          </ac:picMkLst>
        </pc:picChg>
        <pc:inkChg chg="del">
          <ac:chgData name="Arjan Kamberg" userId="2cfeac95-aab1-41a7-bca5-796b19d85bc0" providerId="ADAL" clId="{F0BFBA41-C407-D645-BA98-03336E1B0C2D}" dt="2021-11-19T16:00:43.750" v="546" actId="478"/>
          <ac:inkMkLst>
            <pc:docMk/>
            <pc:sldMk cId="2009256062" sldId="403"/>
            <ac:inkMk id="8" creationId="{E3F2710F-4374-B74E-8002-97874D2BC0BB}"/>
          </ac:inkMkLst>
        </pc:inkChg>
        <pc:inkChg chg="add">
          <ac:chgData name="Arjan Kamberg" userId="2cfeac95-aab1-41a7-bca5-796b19d85bc0" providerId="ADAL" clId="{F0BFBA41-C407-D645-BA98-03336E1B0C2D}" dt="2021-11-19T16:00:51.006" v="547" actId="9405"/>
          <ac:inkMkLst>
            <pc:docMk/>
            <pc:sldMk cId="2009256062" sldId="403"/>
            <ac:inkMk id="9" creationId="{B730EBE3-3B1D-4D4A-A6F7-F7CD27F252AA}"/>
          </ac:inkMkLst>
        </pc:inkChg>
        <pc:inkChg chg="add del">
          <ac:chgData name="Arjan Kamberg" userId="2cfeac95-aab1-41a7-bca5-796b19d85bc0" providerId="ADAL" clId="{F0BFBA41-C407-D645-BA98-03336E1B0C2D}" dt="2021-11-19T16:01:00.631" v="549" actId="9405"/>
          <ac:inkMkLst>
            <pc:docMk/>
            <pc:sldMk cId="2009256062" sldId="403"/>
            <ac:inkMk id="10" creationId="{6B52BD08-54C2-1E47-969B-C587EC0CC4D9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7:31:00.510" v="556"/>
        <pc:sldMkLst>
          <pc:docMk/>
          <pc:sldMk cId="2231121907" sldId="404"/>
        </pc:sldMkLst>
        <pc:spChg chg="del">
          <ac:chgData name="Arjan Kamberg" userId="2cfeac95-aab1-41a7-bca5-796b19d85bc0" providerId="ADAL" clId="{F0BFBA41-C407-D645-BA98-03336E1B0C2D}" dt="2021-11-19T17:30:50.118" v="554"/>
          <ac:spMkLst>
            <pc:docMk/>
            <pc:sldMk cId="2231121907" sldId="404"/>
            <ac:spMk id="3" creationId="{753B8EE2-3CD8-B54B-9D71-06FCB8CFF959}"/>
          </ac:spMkLst>
        </pc:spChg>
        <pc:spChg chg="add mod">
          <ac:chgData name="Arjan Kamberg" userId="2cfeac95-aab1-41a7-bca5-796b19d85bc0" providerId="ADAL" clId="{F0BFBA41-C407-D645-BA98-03336E1B0C2D}" dt="2021-11-19T17:30:59.727" v="555" actId="478"/>
          <ac:spMkLst>
            <pc:docMk/>
            <pc:sldMk cId="2231121907" sldId="404"/>
            <ac:spMk id="6" creationId="{E0F03285-B6C0-944C-8062-1CDF11216C5E}"/>
          </ac:spMkLst>
        </pc:spChg>
        <pc:picChg chg="add del mod">
          <ac:chgData name="Arjan Kamberg" userId="2cfeac95-aab1-41a7-bca5-796b19d85bc0" providerId="ADAL" clId="{F0BFBA41-C407-D645-BA98-03336E1B0C2D}" dt="2021-11-19T17:30:59.727" v="555" actId="478"/>
          <ac:picMkLst>
            <pc:docMk/>
            <pc:sldMk cId="2231121907" sldId="404"/>
            <ac:picMk id="4" creationId="{F0F820F4-1F3D-A742-8D39-29481AD522F4}"/>
          </ac:picMkLst>
        </pc:picChg>
        <pc:picChg chg="add">
          <ac:chgData name="Arjan Kamberg" userId="2cfeac95-aab1-41a7-bca5-796b19d85bc0" providerId="ADAL" clId="{F0BFBA41-C407-D645-BA98-03336E1B0C2D}" dt="2021-11-19T17:31:00.510" v="556"/>
          <ac:picMkLst>
            <pc:docMk/>
            <pc:sldMk cId="2231121907" sldId="404"/>
            <ac:picMk id="7" creationId="{B2126F41-F5FF-E64B-B25C-35F2D7E93E4F}"/>
          </ac:picMkLst>
        </pc:picChg>
      </pc:sldChg>
      <pc:sldChg chg="addSp delSp new">
        <pc:chgData name="Arjan Kamberg" userId="2cfeac95-aab1-41a7-bca5-796b19d85bc0" providerId="ADAL" clId="{F0BFBA41-C407-D645-BA98-03336E1B0C2D}" dt="2021-11-19T18:48:39.846" v="560"/>
        <pc:sldMkLst>
          <pc:docMk/>
          <pc:sldMk cId="3663183930" sldId="405"/>
        </pc:sldMkLst>
        <pc:picChg chg="add">
          <ac:chgData name="Arjan Kamberg" userId="2cfeac95-aab1-41a7-bca5-796b19d85bc0" providerId="ADAL" clId="{F0BFBA41-C407-D645-BA98-03336E1B0C2D}" dt="2021-11-19T18:07:00.267" v="558"/>
          <ac:picMkLst>
            <pc:docMk/>
            <pc:sldMk cId="3663183930" sldId="405"/>
            <ac:picMk id="4" creationId="{D2BACC70-28E0-1F4D-BF50-FDA02D6E2CD1}"/>
          </ac:picMkLst>
        </pc:picChg>
        <pc:picChg chg="add del">
          <ac:chgData name="Arjan Kamberg" userId="2cfeac95-aab1-41a7-bca5-796b19d85bc0" providerId="ADAL" clId="{F0BFBA41-C407-D645-BA98-03336E1B0C2D}" dt="2021-11-19T18:48:39.846" v="560"/>
          <ac:picMkLst>
            <pc:docMk/>
            <pc:sldMk cId="3663183930" sldId="405"/>
            <ac:picMk id="5" creationId="{FF236756-894B-6B41-BB9A-B3F870120A81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8:50:40.779" v="574" actId="9405"/>
        <pc:sldMkLst>
          <pc:docMk/>
          <pc:sldMk cId="700619946" sldId="406"/>
        </pc:sldMkLst>
        <pc:picChg chg="del">
          <ac:chgData name="Arjan Kamberg" userId="2cfeac95-aab1-41a7-bca5-796b19d85bc0" providerId="ADAL" clId="{F0BFBA41-C407-D645-BA98-03336E1B0C2D}" dt="2021-11-19T18:48:52.811" v="562" actId="478"/>
          <ac:picMkLst>
            <pc:docMk/>
            <pc:sldMk cId="700619946" sldId="406"/>
            <ac:picMk id="4" creationId="{D2BACC70-28E0-1F4D-BF50-FDA02D6E2CD1}"/>
          </ac:picMkLst>
        </pc:picChg>
        <pc:picChg chg="add del mod">
          <ac:chgData name="Arjan Kamberg" userId="2cfeac95-aab1-41a7-bca5-796b19d85bc0" providerId="ADAL" clId="{F0BFBA41-C407-D645-BA98-03336E1B0C2D}" dt="2021-11-19T18:49:29.221" v="565" actId="478"/>
          <ac:picMkLst>
            <pc:docMk/>
            <pc:sldMk cId="700619946" sldId="406"/>
            <ac:picMk id="5" creationId="{E5AAC004-30E6-2C47-BCC4-247F387047BB}"/>
          </ac:picMkLst>
        </pc:picChg>
        <pc:picChg chg="add mod">
          <ac:chgData name="Arjan Kamberg" userId="2cfeac95-aab1-41a7-bca5-796b19d85bc0" providerId="ADAL" clId="{F0BFBA41-C407-D645-BA98-03336E1B0C2D}" dt="2021-11-19T18:49:33.912" v="567" actId="1076"/>
          <ac:picMkLst>
            <pc:docMk/>
            <pc:sldMk cId="700619946" sldId="406"/>
            <ac:picMk id="6" creationId="{E69A6AF3-DE84-1047-8D7E-833CB1A846C4}"/>
          </ac:picMkLst>
        </pc:picChg>
        <pc:inkChg chg="add del">
          <ac:chgData name="Arjan Kamberg" userId="2cfeac95-aab1-41a7-bca5-796b19d85bc0" providerId="ADAL" clId="{F0BFBA41-C407-D645-BA98-03336E1B0C2D}" dt="2021-11-19T18:50:40.779" v="574" actId="9405"/>
          <ac:inkMkLst>
            <pc:docMk/>
            <pc:sldMk cId="700619946" sldId="406"/>
            <ac:inkMk id="7" creationId="{A6F6AAB0-C327-DE4D-A45B-DC5AB708DB48}"/>
          </ac:inkMkLst>
        </pc:inkChg>
      </pc:sldChg>
      <pc:sldChg chg="addSp modSp new mod">
        <pc:chgData name="Arjan Kamberg" userId="2cfeac95-aab1-41a7-bca5-796b19d85bc0" providerId="ADAL" clId="{F0BFBA41-C407-D645-BA98-03336E1B0C2D}" dt="2021-11-19T18:55:43.526" v="593" actId="20577"/>
        <pc:sldMkLst>
          <pc:docMk/>
          <pc:sldMk cId="799761912" sldId="407"/>
        </pc:sldMkLst>
        <pc:spChg chg="mod">
          <ac:chgData name="Arjan Kamberg" userId="2cfeac95-aab1-41a7-bca5-796b19d85bc0" providerId="ADAL" clId="{F0BFBA41-C407-D645-BA98-03336E1B0C2D}" dt="2021-11-19T18:55:43.526" v="593" actId="20577"/>
          <ac:spMkLst>
            <pc:docMk/>
            <pc:sldMk cId="799761912" sldId="407"/>
            <ac:spMk id="2" creationId="{9D40842A-E133-4149-9C0E-27CAAD10286F}"/>
          </ac:spMkLst>
        </pc:spChg>
        <pc:picChg chg="add mod">
          <ac:chgData name="Arjan Kamberg" userId="2cfeac95-aab1-41a7-bca5-796b19d85bc0" providerId="ADAL" clId="{F0BFBA41-C407-D645-BA98-03336E1B0C2D}" dt="2021-11-19T18:55:34.971" v="579" actId="1076"/>
          <ac:picMkLst>
            <pc:docMk/>
            <pc:sldMk cId="799761912" sldId="407"/>
            <ac:picMk id="4" creationId="{1012A7DE-6F78-F64B-AE83-AF2116C2CC8F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8:51:06.127" v="577" actId="1076"/>
        <pc:sldMkLst>
          <pc:docMk/>
          <pc:sldMk cId="1258764533" sldId="408"/>
        </pc:sldMkLst>
        <pc:picChg chg="add mod">
          <ac:chgData name="Arjan Kamberg" userId="2cfeac95-aab1-41a7-bca5-796b19d85bc0" providerId="ADAL" clId="{F0BFBA41-C407-D645-BA98-03336E1B0C2D}" dt="2021-11-19T18:51:06.127" v="577" actId="1076"/>
          <ac:picMkLst>
            <pc:docMk/>
            <pc:sldMk cId="1258764533" sldId="408"/>
            <ac:picMk id="10" creationId="{AE83FC7B-4F51-A24C-AC7A-9E0DD54DF92F}"/>
          </ac:picMkLst>
        </pc:picChg>
        <pc:inkChg chg="add">
          <ac:chgData name="Arjan Kamberg" userId="2cfeac95-aab1-41a7-bca5-796b19d85bc0" providerId="ADAL" clId="{F0BFBA41-C407-D645-BA98-03336E1B0C2D}" dt="2021-11-19T18:50:31.793" v="572" actId="9405"/>
          <ac:inkMkLst>
            <pc:docMk/>
            <pc:sldMk cId="1258764533" sldId="408"/>
            <ac:inkMk id="8" creationId="{C2B6B16F-11AE-B74D-A133-110719A1BF7D}"/>
          </ac:inkMkLst>
        </pc:inkChg>
        <pc:inkChg chg="del">
          <ac:chgData name="Arjan Kamberg" userId="2cfeac95-aab1-41a7-bca5-796b19d85bc0" providerId="ADAL" clId="{F0BFBA41-C407-D645-BA98-03336E1B0C2D}" dt="2021-11-19T18:50:23.381" v="571" actId="478"/>
          <ac:inkMkLst>
            <pc:docMk/>
            <pc:sldMk cId="1258764533" sldId="408"/>
            <ac:inkMk id="9" creationId="{B730EBE3-3B1D-4D4A-A6F7-F7CD27F252AA}"/>
          </ac:inkMkLst>
        </pc:inkChg>
      </pc:sldChg>
      <pc:sldChg chg="addSp delSp modSp add mod ord">
        <pc:chgData name="Arjan Kamberg" userId="2cfeac95-aab1-41a7-bca5-796b19d85bc0" providerId="ADAL" clId="{F0BFBA41-C407-D645-BA98-03336E1B0C2D}" dt="2021-11-19T18:57:44.597" v="601" actId="1076"/>
        <pc:sldMkLst>
          <pc:docMk/>
          <pc:sldMk cId="1780813597" sldId="409"/>
        </pc:sldMkLst>
        <pc:picChg chg="add mod">
          <ac:chgData name="Arjan Kamberg" userId="2cfeac95-aab1-41a7-bca5-796b19d85bc0" providerId="ADAL" clId="{F0BFBA41-C407-D645-BA98-03336E1B0C2D}" dt="2021-11-19T18:57:26.253" v="599" actId="1076"/>
          <ac:picMkLst>
            <pc:docMk/>
            <pc:sldMk cId="1780813597" sldId="409"/>
            <ac:picMk id="12" creationId="{C87D15BD-B78C-614B-8E71-2F629EF555DE}"/>
          </ac:picMkLst>
        </pc:picChg>
        <pc:picChg chg="add mod">
          <ac:chgData name="Arjan Kamberg" userId="2cfeac95-aab1-41a7-bca5-796b19d85bc0" providerId="ADAL" clId="{F0BFBA41-C407-D645-BA98-03336E1B0C2D}" dt="2021-11-19T18:57:44.597" v="601" actId="1076"/>
          <ac:picMkLst>
            <pc:docMk/>
            <pc:sldMk cId="1780813597" sldId="409"/>
            <ac:picMk id="13" creationId="{D0CBDDA7-3296-FA41-A2AA-F0C03D18E584}"/>
          </ac:picMkLst>
        </pc:picChg>
        <pc:inkChg chg="del">
          <ac:chgData name="Arjan Kamberg" userId="2cfeac95-aab1-41a7-bca5-796b19d85bc0" providerId="ADAL" clId="{F0BFBA41-C407-D645-BA98-03336E1B0C2D}" dt="2021-11-19T18:56:03.274" v="596" actId="478"/>
          <ac:inkMkLst>
            <pc:docMk/>
            <pc:sldMk cId="1780813597" sldId="409"/>
            <ac:inkMk id="8" creationId="{C2B6B16F-11AE-B74D-A133-110719A1BF7D}"/>
          </ac:inkMkLst>
        </pc:inkChg>
        <pc:inkChg chg="add">
          <ac:chgData name="Arjan Kamberg" userId="2cfeac95-aab1-41a7-bca5-796b19d85bc0" providerId="ADAL" clId="{F0BFBA41-C407-D645-BA98-03336E1B0C2D}" dt="2021-11-19T18:56:09.631" v="597" actId="9405"/>
          <ac:inkMkLst>
            <pc:docMk/>
            <pc:sldMk cId="1780813597" sldId="409"/>
            <ac:inkMk id="9" creationId="{8E850D67-DEB5-2C45-900D-FED9D4374132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8:59:43.265" v="664" actId="1076"/>
        <pc:sldMkLst>
          <pc:docMk/>
          <pc:sldMk cId="1831382684" sldId="410"/>
        </pc:sldMkLst>
        <pc:spChg chg="mod">
          <ac:chgData name="Arjan Kamberg" userId="2cfeac95-aab1-41a7-bca5-796b19d85bc0" providerId="ADAL" clId="{F0BFBA41-C407-D645-BA98-03336E1B0C2D}" dt="2021-11-19T18:58:59.037" v="616" actId="20577"/>
          <ac:spMkLst>
            <pc:docMk/>
            <pc:sldMk cId="1831382684" sldId="410"/>
            <ac:spMk id="2" creationId="{D9EC60BA-04EB-974B-89C6-D0765F6731F8}"/>
          </ac:spMkLst>
        </pc:spChg>
        <pc:spChg chg="del">
          <ac:chgData name="Arjan Kamberg" userId="2cfeac95-aab1-41a7-bca5-796b19d85bc0" providerId="ADAL" clId="{F0BFBA41-C407-D645-BA98-03336E1B0C2D}" dt="2021-11-19T18:59:02.796" v="617"/>
          <ac:spMkLst>
            <pc:docMk/>
            <pc:sldMk cId="1831382684" sldId="410"/>
            <ac:spMk id="3" creationId="{359A418D-6840-1E41-9F02-C32F2E043D2A}"/>
          </ac:spMkLst>
        </pc:spChg>
        <pc:spChg chg="add mod">
          <ac:chgData name="Arjan Kamberg" userId="2cfeac95-aab1-41a7-bca5-796b19d85bc0" providerId="ADAL" clId="{F0BFBA41-C407-D645-BA98-03336E1B0C2D}" dt="2021-11-19T18:59:43.265" v="664" actId="1076"/>
          <ac:spMkLst>
            <pc:docMk/>
            <pc:sldMk cId="1831382684" sldId="410"/>
            <ac:spMk id="5" creationId="{AA469224-083A-D047-9E03-332EDF982223}"/>
          </ac:spMkLst>
        </pc:spChg>
        <pc:picChg chg="add mod">
          <ac:chgData name="Arjan Kamberg" userId="2cfeac95-aab1-41a7-bca5-796b19d85bc0" providerId="ADAL" clId="{F0BFBA41-C407-D645-BA98-03336E1B0C2D}" dt="2021-11-19T18:59:05.448" v="618" actId="1076"/>
          <ac:picMkLst>
            <pc:docMk/>
            <pc:sldMk cId="1831382684" sldId="410"/>
            <ac:picMk id="4" creationId="{7610523E-90B4-8C47-B2EC-9D4B69FDAB14}"/>
          </ac:picMkLst>
        </pc:picChg>
      </pc:sldChg>
      <pc:sldChg chg="addSp modSp new mod">
        <pc:chgData name="Arjan Kamberg" userId="2cfeac95-aab1-41a7-bca5-796b19d85bc0" providerId="ADAL" clId="{F0BFBA41-C407-D645-BA98-03336E1B0C2D}" dt="2021-11-19T19:01:15.566" v="669" actId="1076"/>
        <pc:sldMkLst>
          <pc:docMk/>
          <pc:sldMk cId="3293468709" sldId="411"/>
        </pc:sldMkLst>
        <pc:picChg chg="add mod">
          <ac:chgData name="Arjan Kamberg" userId="2cfeac95-aab1-41a7-bca5-796b19d85bc0" providerId="ADAL" clId="{F0BFBA41-C407-D645-BA98-03336E1B0C2D}" dt="2021-11-19T19:01:15.566" v="669" actId="1076"/>
          <ac:picMkLst>
            <pc:docMk/>
            <pc:sldMk cId="3293468709" sldId="411"/>
            <ac:picMk id="4" creationId="{4104905F-BE6A-364F-983C-62EC3D5B69F3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21-02-2022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5:56:09.6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0 16383,'0'93'0,"-1"-39"0,2 2 0,2-2 0,1 2 0,0 14 0,2 2 0,4-1 0,1 0 0,-3 3 0,0-1 0,2-8 0,0-1 0,-3-2 0,0-1 0,0-3 0,0 0 0,0 0 0,0-1 0,-1-3 0,0-1 0,-1 4 0,-1-1 0,1 43 0,-1-46 0,0-1 0,-3 44 0,5-6 0,-2 3 0,-2-4 0,3 7 0,-4 0 0,-1 0 0,0 1 0,0-1 0,0 2 0,0-2 0,0 1 0,0-1 0,0 1 0,0-44 0,0-1 0,0 47 0,0-43 0,0 1 0,0-4 0,0 1 0,0 4 0,0 0 0,0-1 0,0 1 0,0 0 0,0 0 0,0 5 0,0 0 0,0-5 0,0 1 0,0 4 0,0 0 0,-3-5 0,0-2 0,-1-2 0,0-1 0,0 0 0,0-2 0,-8 36 0,9 0 0,-8-4 0,7 6 0,-5 4 0,4-6 0,-2-6 0,3-24 0,1-14 0,3-17 0,0-14 0,21 4 0,-1-9 0,31 1 0,5-4 0,14-4 0,25 0 0,-42 0 0,3 0 0,14 0 0,3-3 0,3-3 0,2-3 0,10-1 0,1-1 0,3-6 0,1-1 0,2 1 0,1 0 0,-30 5 0,1 0 0,0 1 0,29-2 0,-1-1 0,-5-2 0,0 1 0,-2 5 0,-1 1 0,-5-3 0,-1 1 0,-5 2 0,0 1 0,5-3 0,-2-1 0,-8 3 0,-1 0 0,10-6 0,0 0 0,-14 6 0,-1 0 0,9-3 0,0 1 0,-10 3 0,-1 1 0,1 2 0,0 1 0,0 1 0,-1 0 0,-1 3 0,0 0 0,0 0 0,1 0 0,2 0 0,1 0 0,-5 0 0,-1 0 0,-2 0 0,-2 0 0,43 3 0,-17 6 0,-11 2 0,-16 6 0,-8-5 0,-6 3 0,-12-2 0,-1-1 0,-3 1 0,-5-3 0,3-4 0,-4 2 0,-1-3 0,-1 5 0,-2-1 0,1 0 0,-6-1 0,2-34 0,-8-41 0,-1 11 0,-2-7 0,-1-19 0,0-2 0,-1 7 0,2 0 0,4-5 0,3 2 0,-1 15 0,2 2 0,5-7 0,2 0 0,-1 5 0,0 0 0,0-10 0,1-1 0,0 4 0,-1 0 0,1-1 0,-1 0 0,1 3 0,-1 1 0,0 4 0,0-1 0,1-3 0,-1-3 0,-3-17 0,-3-5 0,0 27 0,-1-3 0,-1-1 0,-3-13 0,-3-3 0,1 1 0,1 4 0,0 0 0,-1 0 0,-1 5 0,-1 0 0,-1 2 0,1-26 0,0 6 0,0 17 0,0 4 0,0 12 0,0 4 0,0-31 0,-4 2 0,-4 1 0,-11-10 0,4 1 0,-4 0 0,12 8 0,-5 2 0,4 1 0,-6-4 0,1 4 0,0 1 0,1 17 0,1 12 0,0 10 0,-1 10 0,-1 6 0,1 4 0,-3 9 0,0 2 0,-8 6 0,-15-2 0,-30 2 0,5-1 0,-6 0 0,3 4 0,-4 0 0,4-1 0,-3-1 0,0 1 0,-22-1 0,-1 1 0,17 2 0,-3 0 0,0 0 0,1 0 0,0 0 0,-2 1 0,-13 1 0,-3 2 0,3-1 0,11 0 0,2 0 0,-3 0 0,-12 0 0,-4 0 0,4 0 0,12 0 0,3 0 0,0 0 0,-3 0 0,1 0 0,0 0 0,8 0 0,2 0 0,1 0 0,-23 0 0,3 0 0,9 0 0,2 0 0,4 0 0,1 0 0,3 0 0,1 0 0,6 0 0,2 0 0,2 0 0,3 0 0,5 0 0,2 0 0,-37 0 0,9 0 0,11 0 0,14 0 0,-5 0 0,5 0 0,1 0 0,1 0 0,7 0 0,1-2 0,0-1 0,-4 1 0,-1-6 0,6 6 0,-2-2 0,12 4 0,4 0 0,4 0 0,1 0 0,3 0 0,-9 0 0,9 0 0,-4 0 0,6 0 0,0 0 0,0-4 0,2 3 0,-1-3 0,-13 4 0,-55 27 0,43-20 0,-30 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6:00:51.0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85 166 16383,'0'82'0,"0"0"0,0-5 0,0 2 0,0 13 0,0 1 0,0-1 0,0 1 0,0-21 0,0 2 0,0 1 0,0 0 0,0 1 0,0 0 0,2 4 0,1 1 0,0-1 0,0-2 0,-1 0 0,1 0 0,0 3 0,1 0 0,-1-1 0,0-5 0,0-2 0,0 1 0,-1 2 0,0 0 0,-1-2 0,1-5 0,-1-1 0,0 1 0,1 8 0,0 1 0,0-2 0,-2 23 0,0 0 0,0-25 0,0 2 0,0-2 0,0 20 0,0-1 0,0 1 0,0-1 0,-2-7 0,-2-2 0,0 1 0,-1-1 0,2-3 0,-2 0 0,-2 0 0,-1 0 0,3 1 0,0-1 0,-3-4 0,0-2 0,1 0 0,-1-1 0,0-4 0,1 0 0,3-1 0,0-1 0,-2-3 0,0-1 0,2-5 0,0-2 0,1-5 0,-1-1 0,-1 32 0,5-16 0,0-23 0,0-18 0,0-13 0,24-6 0,62-16 0,-30 0 0,7-2 0,3 1 0,7-2 0,1 0 0,-5-1 0,0 1 0,2-1 0,9 0 0,3 0 0,-1 1 0,-4 0 0,-2 0 0,0-1 0,-1-1 0,-1-1 0,0 0 0,-5 3 0,-1 0 0,-1-1 0,27-8 0,0 1 0,0 2 0,0 1 0,0 0 0,0 0 0,3 0 0,2-1 0,-29 6 0,0-1 0,1 0 0,-4 0 0,0-1 0,0 0 0,1 1 0,-1 0 0,1 0 0,-2 1 0,0-1 0,-1 2 0,24-5 0,-1 3 0,0 1 0,-1 2 0,-8 1 0,-2 2 0,-2 2 0,-1 2 0,-7 1 0,-1 2 0,-11-1 0,-1 2 0,41-1 0,-31 0 0,-11 0 0,-21 0 0,-10 0 0,-11 0 0,-4-50 0,-6-11 0,-1 0 0,0-8 0,0-14 0,0-5 0,0 15 0,0-3 0,0-1 0,0 2 0,0 0 0,0-2 0,0-10 0,0-1 0,0 1 0,0 11 0,0 3 0,0-4 0,3-17 0,0-3 0,0 1 0,-3 5 0,1 2 0,0-4 0,3 14 0,1-2 0,0-1 0,0 2 0,-1-19 0,-1 2 0,3 2 0,2 7 0,1 1 0,1 1 0,0-1 0,0 0 0,0 4 0,3-11 0,1 5 0,1 2 0,-2 5 0,-4 17 0,-1 6 0,4-26 0,-6 5 0,-6 23 0,0-1 0,0 4 0,0-1 0,0 3 0,0-13 0,0 9 0,0-17 0,0 12 0,0 1 0,0 15 0,0 8 0,-4 12 0,-2 1 0,-3 6 0,-5-2 0,-1-3 0,-12-1 0,-8-3 0,-14-3 0,-14-6 0,-2-1 0,-7-3 0,-8 6 0,-11-5 0,39 25 0,-2 2 0,-7-5 0,-2 0 0,-5 5 0,-1 0 0,4-3 0,0 0 0,-3 0 0,2 0 0,3 0 0,0 1 0,-6 1 0,0 2 0,-2 3 0,0 0 0,-9 1 0,0 0 0,8 3 0,1 0 0,-9-3 0,0-1 0,4 0 0,-1 1 0,-3 2 0,-1 1 0,-6 0 0,-1 1 0,0 3 0,-1 0 0,0 0 0,0 0 0,4 0 0,1 0 0,7 0 0,3 0 0,11 0 0,1 0 0,-1-3 0,2 0 0,-31 1 0,41-1 0,-1 0 0,-36 3 0,1 0 0,-5 0 0,13 0 0,-6 0 0,9 0 0,7 0 0,3-1 0,13-4 0,10-1 0,14-4 0,13 7 0,7-2 0,5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8:50:31.79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399 934 16383,'0'93'0,"0"0"0,1-17 0,-1 3 0,-1-1 0,-1-9 0,-3 0 0,1 2 0,-2 20 0,-1 4 0,-2 0 0,-4 0 0,-3-1 0,1-1 0,1-2 0,1 0 0,-1 1 0,1-16 0,0 1 0,1 0 0,0-3 0,1 11 0,1-3 0,0 0 0,-2 6 0,-1 0 0,2-2 0,2-8 0,1-2 0,0 0 0,-1 1 0,0 0 0,1-1 0,2-7 0,0-1 0,-1 0 0,-1 1 0,-2 0 0,2 0 0,2 29 0,0 0 0,-2-29 0,-1 0 0,1-1 0,2 30 0,1-1 0,0 0 0,0 0 0,2-29 0,0 1 0,0-2 0,3 23 0,0 0 0,0 7 0,0 0 0,0-10 0,0-2 0,0-1 0,0-1 0,0-8 0,0-2 0,0-5 0,0-3 0,0-10 0,0-3 0,0 31 0,0-22 0,5-24 0,-4-12 0,6-16 0,22-3 0,13-14 0,54-8 0,-34-4 0,4-4 0,-6 5 0,5 0 0,1-3 0,10-6 0,2-3 0,3 2 0,-8 6 0,3 1 0,1 0 0,0 0 0,-1-1 0,-1-1 0,0 1 0,2 1 0,3 0 0,1 1 0,0 1 0,-1-1 0,-1 1 0,-2 1 0,1-1 0,1 2 0,0 2 0,1 0 0,-1 1 0,-1 0 0,21-5 0,-3 0 0,1 3 0,0 4 0,-1 3 0,-2 0 0,-10-1 0,-3 1 0,-1 1 0,-7 2 0,-2 1 0,0 0 0,29 0 0,-3 0 0,-17-2 0,-4 1 0,-5 6 0,-2 0 0,-8-6 0,-3 1 0,-5 5 0,-1-1 0,41-11 0,-10 5 0,-15-4 0,1 0 0,-18 4 0,-3-1 0,-10 6 0,-12 0 0,-9 0 0,-8-5 0,-6-10 0,-3-30 0,0 0 0,-1-9 0,-7-32 0,-3-12 0,3 9 0,-1-8 0,-1-2 0,0 16 0,-2-3 0,1-1 0,1 0 0,2 0 0,1 0 0,1-1 0,0-2 0,1 9 0,0-1 0,1-2 0,1 2 0,0 4 0,2-3 0,1 4 0,1 1 0,-1-3 0,0-10 0,0-2 0,0 0 0,0 5 0,0-5 0,0 4 0,0 0 0,0 2 0,0 1 0,0 1 0,0 6 0,0 2 0,0 1 0,0 2 0,0 1 0,0 2 0,0-24 0,0 2 0,0 5 0,0 3 0,0 15 0,0 3 0,0-1 0,0 2 0,0 6 0,0-1 0,0 0 0,0-1 0,0-5 0,0-1 0,0-7 0,0 0 0,0 4 0,0 2 0,0-2 0,0 5 0,0-21 0,0 23 0,0 37 0,0 9 0,0 12 0,-26-11 0,-25-6 0,-39-17 0,32 16 0,-6 0 0,-19-5 0,-7 2 0,22 9 0,-2 1 0,-2 2 0,-14 0 0,-3 2 0,-1 1 0,3 2 0,-1 1 0,1 2 0,-2 3 0,1 1 0,2 1 0,8-3 0,3 0 0,1 0 0,-26 1 0,4 1 0,18-2 0,2 1 0,1 1 0,2 1 0,6 3 0,-1 0 0,-8 0 0,-1 0 0,0 0 0,2 0 0,3 4 0,3 2 0,6-2 0,3 1 0,7 3 0,2 1 0,-39 6 0,15 5 0,-2 1 0,10 1 0,6 1 0,5-2 0,8-4 0,1 6 0,-1-4 0,-7 5 0,4 6 0,-12-3 0,4 10 0,-6-4 0,8 5 0,8-7 0,11-9 0,18-7 0,5-10 0,10-2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21-02-2022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</a:t>
            </a:r>
            <a:br>
              <a:rPr lang="nl-NL" sz="8800" dirty="0"/>
            </a:br>
            <a:r>
              <a:rPr lang="nl-NL" sz="8800" dirty="0"/>
              <a:t>REST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BF6-7580-CF4B-B7C4-2FDBBEF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DF3E-521D-F04F-BEA1-356DB4139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ACC70-28E0-1F4D-BF50-FDA02D6E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" y="0"/>
            <a:ext cx="1209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8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BF6-7580-CF4B-B7C4-2FDBBEF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DF3E-521D-F04F-BEA1-356DB4139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A6AF3-DE84-1047-8D7E-833CB1A8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819"/>
            <a:ext cx="12192000" cy="54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7D15B-DFE7-3846-810D-00993F86B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868" y="3060700"/>
            <a:ext cx="1379554" cy="2548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B6B16F-11AE-B74D-A133-110719A1BF7D}"/>
                  </a:ext>
                </a:extLst>
              </p14:cNvPr>
              <p14:cNvContentPartPr/>
              <p14:nvPr/>
            </p14:nvContentPartPr>
            <p14:xfrm>
              <a:off x="4935123" y="1599779"/>
              <a:ext cx="1639080" cy="230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B6B16F-11AE-B74D-A133-110719A1BF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1483" y="1492139"/>
                <a:ext cx="1746720" cy="25210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E83FC7B-4F51-A24C-AC7A-9E0DD54DF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0712" y="3073024"/>
            <a:ext cx="1379554" cy="2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6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FB8C-026F-8C40-9743-DE0DB54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bepaal je IP adres van Device???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C56D1-828A-D940-A9C9-2A337EC8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57"/>
            <a:ext cx="12192000" cy="56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F2710F-4374-B74E-8002-97874D2BC0BB}"/>
                  </a:ext>
                </a:extLst>
              </p14:cNvPr>
              <p14:cNvContentPartPr/>
              <p14:nvPr/>
            </p14:nvContentPartPr>
            <p14:xfrm>
              <a:off x="1537837" y="1787409"/>
              <a:ext cx="1905480" cy="188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F2710F-4374-B74E-8002-97874D2BC0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4197" y="1679409"/>
                <a:ext cx="2013120" cy="20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6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A90D-1C95-4648-89C9-B25A2821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A973-5181-CE4C-834A-3D8200FFC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1721-C715-CE47-81BC-9A0F6535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9"/>
            <a:ext cx="12192000" cy="66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30EBE3-3B1D-4D4A-A6F7-F7CD27F252AA}"/>
                  </a:ext>
                </a:extLst>
              </p14:cNvPr>
              <p14:cNvContentPartPr/>
              <p14:nvPr/>
            </p14:nvContentPartPr>
            <p14:xfrm>
              <a:off x="3319837" y="1640169"/>
              <a:ext cx="1620000" cy="20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30EBE3-3B1D-4D4A-A6F7-F7CD27F252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6197" y="1532529"/>
                <a:ext cx="1727640" cy="22658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5D7D15B-DFE7-3846-810D-00993F86B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868" y="3060700"/>
            <a:ext cx="1379554" cy="2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D23E-ECE3-6E42-A1AD-FB3C3EAD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Opdracht: Bepaal de tijd op jouw lokatie.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B75C-AAEA-C940-944A-03239A974C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30 minuten om de tijd te bepalen op jouw lokatie……</a:t>
            </a:r>
          </a:p>
          <a:p>
            <a:endParaRPr lang="en-NL" dirty="0"/>
          </a:p>
          <a:p>
            <a:r>
              <a:rPr lang="en-NL" dirty="0"/>
              <a:t>Zorg eerst dat je de lokatie weet, en deze doorgeven aan de functie.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A1707-AD9C-0F42-A72D-2A31477C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400"/>
            <a:ext cx="12153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7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1A9A-1684-D247-B647-27F3D85B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Antwoord 1. Lokatie uit de positie 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A7C4-25C1-2C45-9F55-CB433D47FE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85526-644C-7B48-BC46-005BEA42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832100"/>
            <a:ext cx="12153900" cy="119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039AE4-73E5-1B4A-9365-BB8A4621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983800"/>
            <a:ext cx="12153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7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1250-36D3-1E4A-BAC9-3A336738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03285-B6C0-944C-8062-1CDF11216C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26F41-F5FF-E64B-B25C-35F2D7E9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" y="0"/>
            <a:ext cx="1209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21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80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Template corporate</vt:lpstr>
      <vt:lpstr>1_Template corporate</vt:lpstr>
      <vt:lpstr>IOT REST </vt:lpstr>
      <vt:lpstr>Opdracht Zon opkomst en ondergang</vt:lpstr>
      <vt:lpstr>Hoe bepaal je IP adres van Device???</vt:lpstr>
      <vt:lpstr>Opdracht Zon opkomst en ondergang</vt:lpstr>
      <vt:lpstr>PowerPoint Presentation</vt:lpstr>
      <vt:lpstr>Opdracht Zon opkomst en ondergang</vt:lpstr>
      <vt:lpstr>Opdracht: Bepaal de tijd op jouw lokatie.</vt:lpstr>
      <vt:lpstr>Antwoord 1. Lokatie uit de positie halen</vt:lpstr>
      <vt:lpstr>PowerPoint Presentation</vt:lpstr>
      <vt:lpstr>PowerPoint Presentation</vt:lpstr>
      <vt:lpstr>PowerPoint Presentation</vt:lpstr>
      <vt:lpstr>Opdracht Zon opkomst en ondergang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129</cp:revision>
  <cp:lastPrinted>2018-06-12T11:35:17Z</cp:lastPrinted>
  <dcterms:created xsi:type="dcterms:W3CDTF">2017-08-11T14:21:04Z</dcterms:created>
  <dcterms:modified xsi:type="dcterms:W3CDTF">2022-02-21T07:55:36Z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