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88" r:id="rId7"/>
    <p:sldId id="389" r:id="rId8"/>
    <p:sldId id="390" r:id="rId9"/>
    <p:sldId id="391" r:id="rId10"/>
    <p:sldId id="387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68" autoAdjust="0"/>
  </p:normalViewPr>
  <p:slideViewPr>
    <p:cSldViewPr snapToGrid="0">
      <p:cViewPr varScale="1">
        <p:scale>
          <a:sx n="109" d="100"/>
          <a:sy n="10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39808B64-8985-D64F-AD43-1BFC01122919}"/>
    <pc:docChg chg="undo custSel addSld delSld modSld sldOrd">
      <pc:chgData name="Arjan Kamberg" userId="2cfeac95-aab1-41a7-bca5-796b19d85bc0" providerId="ADAL" clId="{39808B64-8985-D64F-AD43-1BFC01122919}" dt="2022-09-25T20:55:03.037" v="170" actId="20577"/>
      <pc:docMkLst>
        <pc:docMk/>
      </pc:docMkLst>
      <pc:sldChg chg="modSp mod">
        <pc:chgData name="Arjan Kamberg" userId="2cfeac95-aab1-41a7-bca5-796b19d85bc0" providerId="ADAL" clId="{39808B64-8985-D64F-AD43-1BFC01122919}" dt="2022-09-03T19:21:42.908" v="30" actId="207"/>
        <pc:sldMkLst>
          <pc:docMk/>
          <pc:sldMk cId="248983296" sldId="256"/>
        </pc:sldMkLst>
        <pc:spChg chg="mod">
          <ac:chgData name="Arjan Kamberg" userId="2cfeac95-aab1-41a7-bca5-796b19d85bc0" providerId="ADAL" clId="{39808B64-8985-D64F-AD43-1BFC01122919}" dt="2022-09-03T19:21:42.908" v="30" actId="20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39808B64-8985-D64F-AD43-1BFC01122919}" dt="2022-09-03T19:23:16.751" v="37" actId="1076"/>
        <pc:sldMkLst>
          <pc:docMk/>
          <pc:sldMk cId="1212195962" sldId="388"/>
        </pc:sldMkLst>
        <pc:spChg chg="del">
          <ac:chgData name="Arjan Kamberg" userId="2cfeac95-aab1-41a7-bca5-796b19d85bc0" providerId="ADAL" clId="{39808B64-8985-D64F-AD43-1BFC01122919}" dt="2022-09-03T19:23:04.261" v="33" actId="478"/>
          <ac:spMkLst>
            <pc:docMk/>
            <pc:sldMk cId="1212195962" sldId="388"/>
            <ac:spMk id="2" creationId="{4EBE90C1-9FA4-184C-92B9-F202C3AF56D6}"/>
          </ac:spMkLst>
        </pc:spChg>
        <pc:spChg chg="del">
          <ac:chgData name="Arjan Kamberg" userId="2cfeac95-aab1-41a7-bca5-796b19d85bc0" providerId="ADAL" clId="{39808B64-8985-D64F-AD43-1BFC01122919}" dt="2022-09-03T19:23:05.722" v="34" actId="478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39808B64-8985-D64F-AD43-1BFC01122919}" dt="2022-09-03T19:23:16.751" v="37" actId="1076"/>
          <ac:picMkLst>
            <pc:docMk/>
            <pc:sldMk cId="1212195962" sldId="388"/>
            <ac:picMk id="4" creationId="{3CF3782B-C063-F833-0F61-9B897E40937C}"/>
          </ac:picMkLst>
        </pc:picChg>
      </pc:sldChg>
      <pc:sldChg chg="addSp delSp modSp new mod">
        <pc:chgData name="Arjan Kamberg" userId="2cfeac95-aab1-41a7-bca5-796b19d85bc0" providerId="ADAL" clId="{39808B64-8985-D64F-AD43-1BFC01122919}" dt="2022-09-03T19:28:05.698" v="73" actId="14100"/>
        <pc:sldMkLst>
          <pc:docMk/>
          <pc:sldMk cId="1925023441" sldId="389"/>
        </pc:sldMkLst>
        <pc:spChg chg="del mod">
          <ac:chgData name="Arjan Kamberg" userId="2cfeac95-aab1-41a7-bca5-796b19d85bc0" providerId="ADAL" clId="{39808B64-8985-D64F-AD43-1BFC01122919}" dt="2022-09-03T19:27:55.451" v="70" actId="478"/>
          <ac:spMkLst>
            <pc:docMk/>
            <pc:sldMk cId="1925023441" sldId="389"/>
            <ac:spMk id="2" creationId="{5EC91683-71A2-C755-E301-12A3FF4A4078}"/>
          </ac:spMkLst>
        </pc:spChg>
        <pc:spChg chg="del">
          <ac:chgData name="Arjan Kamberg" userId="2cfeac95-aab1-41a7-bca5-796b19d85bc0" providerId="ADAL" clId="{39808B64-8985-D64F-AD43-1BFC01122919}" dt="2022-09-03T19:26:56.917" v="57" actId="478"/>
          <ac:spMkLst>
            <pc:docMk/>
            <pc:sldMk cId="1925023441" sldId="389"/>
            <ac:spMk id="3" creationId="{43A6302E-D350-5EC8-0052-731AF6F3C2FF}"/>
          </ac:spMkLst>
        </pc:spChg>
        <pc:spChg chg="add del mod">
          <ac:chgData name="Arjan Kamberg" userId="2cfeac95-aab1-41a7-bca5-796b19d85bc0" providerId="ADAL" clId="{39808B64-8985-D64F-AD43-1BFC01122919}" dt="2022-09-03T19:27:58.242" v="71" actId="478"/>
          <ac:spMkLst>
            <pc:docMk/>
            <pc:sldMk cId="1925023441" sldId="389"/>
            <ac:spMk id="8" creationId="{29AC27AA-0709-74B3-C0F1-2EEF3EA0249F}"/>
          </ac:spMkLst>
        </pc:spChg>
        <pc:picChg chg="add del mod">
          <ac:chgData name="Arjan Kamberg" userId="2cfeac95-aab1-41a7-bca5-796b19d85bc0" providerId="ADAL" clId="{39808B64-8985-D64F-AD43-1BFC01122919}" dt="2022-09-03T19:27:12.084" v="58" actId="478"/>
          <ac:picMkLst>
            <pc:docMk/>
            <pc:sldMk cId="1925023441" sldId="389"/>
            <ac:picMk id="4" creationId="{4442C69A-E530-51C1-574A-EC5CC81F8647}"/>
          </ac:picMkLst>
        </pc:picChg>
        <pc:picChg chg="add mod">
          <ac:chgData name="Arjan Kamberg" userId="2cfeac95-aab1-41a7-bca5-796b19d85bc0" providerId="ADAL" clId="{39808B64-8985-D64F-AD43-1BFC01122919}" dt="2022-09-03T19:28:05.698" v="73" actId="14100"/>
          <ac:picMkLst>
            <pc:docMk/>
            <pc:sldMk cId="1925023441" sldId="389"/>
            <ac:picMk id="5" creationId="{8EFCECFC-38A6-6E93-A368-7F974148B458}"/>
          </ac:picMkLst>
        </pc:picChg>
        <pc:picChg chg="add del mod">
          <ac:chgData name="Arjan Kamberg" userId="2cfeac95-aab1-41a7-bca5-796b19d85bc0" providerId="ADAL" clId="{39808B64-8985-D64F-AD43-1BFC01122919}" dt="2022-09-03T19:27:36.253" v="62" actId="478"/>
          <ac:picMkLst>
            <pc:docMk/>
            <pc:sldMk cId="1925023441" sldId="389"/>
            <ac:picMk id="6" creationId="{AC75323D-D928-9A24-AC34-3E7D17AAF543}"/>
          </ac:picMkLst>
        </pc:picChg>
      </pc:sldChg>
      <pc:sldChg chg="addSp modSp new mod ord">
        <pc:chgData name="Arjan Kamberg" userId="2cfeac95-aab1-41a7-bca5-796b19d85bc0" providerId="ADAL" clId="{39808B64-8985-D64F-AD43-1BFC01122919}" dt="2022-09-03T19:27:51.499" v="68" actId="1076"/>
        <pc:sldMkLst>
          <pc:docMk/>
          <pc:sldMk cId="4077683997" sldId="390"/>
        </pc:sldMkLst>
        <pc:picChg chg="add mod">
          <ac:chgData name="Arjan Kamberg" userId="2cfeac95-aab1-41a7-bca5-796b19d85bc0" providerId="ADAL" clId="{39808B64-8985-D64F-AD43-1BFC01122919}" dt="2022-09-03T19:27:51.499" v="68" actId="1076"/>
          <ac:picMkLst>
            <pc:docMk/>
            <pc:sldMk cId="4077683997" sldId="390"/>
            <ac:picMk id="2" creationId="{967D44F1-74CE-1BA5-14C4-6E07111479B2}"/>
          </ac:picMkLst>
        </pc:picChg>
      </pc:sldChg>
      <pc:sldChg chg="new del">
        <pc:chgData name="Arjan Kamberg" userId="2cfeac95-aab1-41a7-bca5-796b19d85bc0" providerId="ADAL" clId="{39808B64-8985-D64F-AD43-1BFC01122919}" dt="2022-09-03T20:00:29.808" v="77" actId="680"/>
        <pc:sldMkLst>
          <pc:docMk/>
          <pc:sldMk cId="1358460190" sldId="391"/>
        </pc:sldMkLst>
      </pc:sldChg>
      <pc:sldChg chg="new del">
        <pc:chgData name="Arjan Kamberg" userId="2cfeac95-aab1-41a7-bca5-796b19d85bc0" providerId="ADAL" clId="{39808B64-8985-D64F-AD43-1BFC01122919}" dt="2022-09-03T20:00:23.238" v="75" actId="2696"/>
        <pc:sldMkLst>
          <pc:docMk/>
          <pc:sldMk cId="1603360486" sldId="391"/>
        </pc:sldMkLst>
      </pc:sldChg>
      <pc:sldChg chg="addSp delSp modSp new mod ord">
        <pc:chgData name="Arjan Kamberg" userId="2cfeac95-aab1-41a7-bca5-796b19d85bc0" providerId="ADAL" clId="{39808B64-8985-D64F-AD43-1BFC01122919}" dt="2022-09-25T20:55:03.037" v="170" actId="20577"/>
        <pc:sldMkLst>
          <pc:docMk/>
          <pc:sldMk cId="2448931891" sldId="391"/>
        </pc:sldMkLst>
        <pc:spChg chg="mod">
          <ac:chgData name="Arjan Kamberg" userId="2cfeac95-aab1-41a7-bca5-796b19d85bc0" providerId="ADAL" clId="{39808B64-8985-D64F-AD43-1BFC01122919}" dt="2022-09-25T20:55:03.037" v="170" actId="20577"/>
          <ac:spMkLst>
            <pc:docMk/>
            <pc:sldMk cId="2448931891" sldId="391"/>
            <ac:spMk id="2" creationId="{527A70DC-2C85-6D2E-331C-14AA6E28EBE8}"/>
          </ac:spMkLst>
        </pc:spChg>
        <pc:spChg chg="del">
          <ac:chgData name="Arjan Kamberg" userId="2cfeac95-aab1-41a7-bca5-796b19d85bc0" providerId="ADAL" clId="{39808B64-8985-D64F-AD43-1BFC01122919}" dt="2022-09-03T20:02:57.189" v="123" actId="478"/>
          <ac:spMkLst>
            <pc:docMk/>
            <pc:sldMk cId="2448931891" sldId="391"/>
            <ac:spMk id="3" creationId="{BB0C7AA3-1C4F-7334-0D24-C68FCED74F80}"/>
          </ac:spMkLst>
        </pc:spChg>
        <pc:picChg chg="add del mod">
          <ac:chgData name="Arjan Kamberg" userId="2cfeac95-aab1-41a7-bca5-796b19d85bc0" providerId="ADAL" clId="{39808B64-8985-D64F-AD43-1BFC01122919}" dt="2022-09-25T20:54:49.507" v="124" actId="478"/>
          <ac:picMkLst>
            <pc:docMk/>
            <pc:sldMk cId="2448931891" sldId="391"/>
            <ac:picMk id="4" creationId="{B84C7E22-A1C3-64DC-F71C-CC38C8716FC9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25-09-2022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25-09-2022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sz="8800" dirty="0"/>
            </a:br>
            <a:r>
              <a:rPr lang="nl-NL" sz="8800" dirty="0" err="1">
                <a:solidFill>
                  <a:srgbClr val="FF0000"/>
                </a:solidFill>
              </a:rPr>
              <a:t>Domotica</a:t>
            </a:r>
            <a:r>
              <a:rPr lang="nl-NL" sz="8800" dirty="0">
                <a:solidFill>
                  <a:srgbClr val="FF0000"/>
                </a:solidFill>
              </a:rPr>
              <a:t> voor</a:t>
            </a:r>
            <a:br>
              <a:rPr lang="nl-NL" sz="8800" dirty="0">
                <a:solidFill>
                  <a:srgbClr val="FF0000"/>
                </a:solidFill>
              </a:rPr>
            </a:br>
            <a:r>
              <a:rPr lang="nl-NL" sz="8800" dirty="0">
                <a:solidFill>
                  <a:srgbClr val="FF0000"/>
                </a:solidFill>
              </a:rPr>
              <a:t>Studentenhuis</a:t>
            </a:r>
            <a:br>
              <a:rPr lang="nl-NL" dirty="0">
                <a:solidFill>
                  <a:srgbClr val="FF0000"/>
                </a:solidFill>
              </a:rPr>
            </a:b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F3782B-C063-F833-0F61-9B897E40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77"/>
            <a:ext cx="9710532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CECFC-38A6-6E93-A368-7F97414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83770"/>
            <a:ext cx="8663732" cy="65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D44F1-74CE-1BA5-14C4-6E071114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" y="219962"/>
            <a:ext cx="11946971" cy="24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70DC-2C85-6D2E-331C-14AA6E28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Beginnen met alles doorlezen en planning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489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19</Words>
  <Application>Microsoft Macintosh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Project Domotica voor Studentenhuis </vt:lpstr>
      <vt:lpstr>PowerPoint Presentation</vt:lpstr>
      <vt:lpstr>PowerPoint Presentation</vt:lpstr>
      <vt:lpstr>PowerPoint Presentation</vt:lpstr>
      <vt:lpstr>Beginnen met alles doorlezen en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2022-09-25T20:55:06Z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