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07-03-2022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07-03-2022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Project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2022-03-07T16:47:52Z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