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1"/>
  </p:notesMasterIdLst>
  <p:handoutMasterIdLst>
    <p:handoutMasterId r:id="rId22"/>
  </p:handoutMasterIdLst>
  <p:sldIdLst>
    <p:sldId id="256" r:id="rId6"/>
    <p:sldId id="407" r:id="rId7"/>
    <p:sldId id="403" r:id="rId8"/>
    <p:sldId id="395" r:id="rId9"/>
    <p:sldId id="396" r:id="rId10"/>
    <p:sldId id="405" r:id="rId11"/>
    <p:sldId id="409" r:id="rId12"/>
    <p:sldId id="410" r:id="rId13"/>
    <p:sldId id="411" r:id="rId14"/>
    <p:sldId id="412" r:id="rId15"/>
    <p:sldId id="413" r:id="rId16"/>
    <p:sldId id="406" r:id="rId17"/>
    <p:sldId id="414" r:id="rId18"/>
    <p:sldId id="408" r:id="rId19"/>
    <p:sldId id="387" r:id="rId20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43" autoAdjust="0"/>
    <p:restoredTop sz="94407" autoAdjust="0"/>
  </p:normalViewPr>
  <p:slideViewPr>
    <p:cSldViewPr snapToGrid="0">
      <p:cViewPr>
        <p:scale>
          <a:sx n="118" d="100"/>
          <a:sy n="118" d="100"/>
        </p:scale>
        <p:origin x="-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1D8D7A4F-EDAD-7646-9F4A-F6541FBB93CD}"/>
    <pc:docChg chg="undo custSel addSld delSld modSld">
      <pc:chgData name="Arjan Kamberg" userId="2cfeac95-aab1-41a7-bca5-796b19d85bc0" providerId="ADAL" clId="{1D8D7A4F-EDAD-7646-9F4A-F6541FBB93CD}" dt="2022-04-26T08:03:28.969" v="492" actId="1076"/>
      <pc:docMkLst>
        <pc:docMk/>
      </pc:docMkLst>
      <pc:sldChg chg="addSp modSp mod">
        <pc:chgData name="Arjan Kamberg" userId="2cfeac95-aab1-41a7-bca5-796b19d85bc0" providerId="ADAL" clId="{1D8D7A4F-EDAD-7646-9F4A-F6541FBB93CD}" dt="2022-04-26T07:35:50.552" v="1" actId="1076"/>
        <pc:sldMkLst>
          <pc:docMk/>
          <pc:sldMk cId="1212195962" sldId="388"/>
        </pc:sldMkLst>
        <pc:picChg chg="add mod">
          <ac:chgData name="Arjan Kamberg" userId="2cfeac95-aab1-41a7-bca5-796b19d85bc0" providerId="ADAL" clId="{1D8D7A4F-EDAD-7646-9F4A-F6541FBB93CD}" dt="2022-04-26T07:35:50.552" v="1" actId="1076"/>
          <ac:picMkLst>
            <pc:docMk/>
            <pc:sldMk cId="1212195962" sldId="388"/>
            <ac:picMk id="4" creationId="{D3247361-E144-064E-05BB-97DB5BF7B2D2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7:40:52.320" v="17" actId="1076"/>
        <pc:sldMkLst>
          <pc:docMk/>
          <pc:sldMk cId="298924907" sldId="389"/>
        </pc:sldMkLst>
        <pc:spChg chg="mod">
          <ac:chgData name="Arjan Kamberg" userId="2cfeac95-aab1-41a7-bca5-796b19d85bc0" providerId="ADAL" clId="{1D8D7A4F-EDAD-7646-9F4A-F6541FBB93CD}" dt="2022-04-26T07:40:43.328" v="14" actId="20577"/>
          <ac:spMkLst>
            <pc:docMk/>
            <pc:sldMk cId="298924907" sldId="389"/>
            <ac:spMk id="2" creationId="{0D8FBE16-0F53-229B-2D1F-619CB66C4959}"/>
          </ac:spMkLst>
        </pc:spChg>
        <pc:spChg chg="del">
          <ac:chgData name="Arjan Kamberg" userId="2cfeac95-aab1-41a7-bca5-796b19d85bc0" providerId="ADAL" clId="{1D8D7A4F-EDAD-7646-9F4A-F6541FBB93CD}" dt="2022-04-26T07:40:37.916" v="3"/>
          <ac:spMkLst>
            <pc:docMk/>
            <pc:sldMk cId="298924907" sldId="389"/>
            <ac:spMk id="3" creationId="{5633E733-60A0-20EA-9130-A7DBAAB4B0E4}"/>
          </ac:spMkLst>
        </pc:spChg>
        <pc:picChg chg="add mod">
          <ac:chgData name="Arjan Kamberg" userId="2cfeac95-aab1-41a7-bca5-796b19d85bc0" providerId="ADAL" clId="{1D8D7A4F-EDAD-7646-9F4A-F6541FBB93CD}" dt="2022-04-26T07:40:52.320" v="17" actId="1076"/>
          <ac:picMkLst>
            <pc:docMk/>
            <pc:sldMk cId="298924907" sldId="389"/>
            <ac:picMk id="5" creationId="{B268A1F3-D191-06D8-F5D5-D5F05767D80F}"/>
          </ac:picMkLst>
        </pc:picChg>
      </pc:sldChg>
      <pc:sldChg chg="addSp modSp new mod">
        <pc:chgData name="Arjan Kamberg" userId="2cfeac95-aab1-41a7-bca5-796b19d85bc0" providerId="ADAL" clId="{1D8D7A4F-EDAD-7646-9F4A-F6541FBB93CD}" dt="2022-04-26T07:45:38.198" v="151" actId="403"/>
        <pc:sldMkLst>
          <pc:docMk/>
          <pc:sldMk cId="1858735495" sldId="390"/>
        </pc:sldMkLst>
        <pc:spChg chg="mod">
          <ac:chgData name="Arjan Kamberg" userId="2cfeac95-aab1-41a7-bca5-796b19d85bc0" providerId="ADAL" clId="{1D8D7A4F-EDAD-7646-9F4A-F6541FBB93CD}" dt="2022-04-26T07:44:24.718" v="74" actId="20577"/>
          <ac:spMkLst>
            <pc:docMk/>
            <pc:sldMk cId="1858735495" sldId="390"/>
            <ac:spMk id="2" creationId="{CD1479C0-8464-1EB4-67BA-87F6D786CF49}"/>
          </ac:spMkLst>
        </pc:spChg>
        <pc:spChg chg="mod">
          <ac:chgData name="Arjan Kamberg" userId="2cfeac95-aab1-41a7-bca5-796b19d85bc0" providerId="ADAL" clId="{1D8D7A4F-EDAD-7646-9F4A-F6541FBB93CD}" dt="2022-04-26T07:45:38.198" v="151" actId="403"/>
          <ac:spMkLst>
            <pc:docMk/>
            <pc:sldMk cId="1858735495" sldId="390"/>
            <ac:spMk id="3" creationId="{C848AEDB-8022-ACEF-0EA2-4D8FEC385E76}"/>
          </ac:spMkLst>
        </pc:spChg>
        <pc:picChg chg="add mod">
          <ac:chgData name="Arjan Kamberg" userId="2cfeac95-aab1-41a7-bca5-796b19d85bc0" providerId="ADAL" clId="{1D8D7A4F-EDAD-7646-9F4A-F6541FBB93CD}" dt="2022-04-26T07:44:33.641" v="78" actId="1076"/>
          <ac:picMkLst>
            <pc:docMk/>
            <pc:sldMk cId="1858735495" sldId="390"/>
            <ac:picMk id="4" creationId="{1A3A9977-BE2E-9BFE-F407-2D43AFC52515}"/>
          </ac:picMkLst>
        </pc:picChg>
        <pc:inkChg chg="add">
          <ac:chgData name="Arjan Kamberg" userId="2cfeac95-aab1-41a7-bca5-796b19d85bc0" providerId="ADAL" clId="{1D8D7A4F-EDAD-7646-9F4A-F6541FBB93CD}" dt="2022-04-26T07:44:44.358" v="79" actId="9405"/>
          <ac:inkMkLst>
            <pc:docMk/>
            <pc:sldMk cId="1858735495" sldId="390"/>
            <ac:inkMk id="5" creationId="{305C3280-F42E-4606-6F32-EDB26F33C12B}"/>
          </ac:inkMkLst>
        </pc:inkChg>
        <pc:inkChg chg="add">
          <ac:chgData name="Arjan Kamberg" userId="2cfeac95-aab1-41a7-bca5-796b19d85bc0" providerId="ADAL" clId="{1D8D7A4F-EDAD-7646-9F4A-F6541FBB93CD}" dt="2022-04-26T07:44:47.858" v="80" actId="9405"/>
          <ac:inkMkLst>
            <pc:docMk/>
            <pc:sldMk cId="1858735495" sldId="390"/>
            <ac:inkMk id="6" creationId="{7296D30C-1BD9-2984-61F8-5BC06A06AFBF}"/>
          </ac:inkMkLst>
        </pc:inkChg>
      </pc:sldChg>
      <pc:sldChg chg="addSp delSp modSp add mod">
        <pc:chgData name="Arjan Kamberg" userId="2cfeac95-aab1-41a7-bca5-796b19d85bc0" providerId="ADAL" clId="{1D8D7A4F-EDAD-7646-9F4A-F6541FBB93CD}" dt="2022-04-26T07:47:54.862" v="227" actId="20577"/>
        <pc:sldMkLst>
          <pc:docMk/>
          <pc:sldMk cId="2998631181" sldId="391"/>
        </pc:sldMkLst>
        <pc:spChg chg="mod">
          <ac:chgData name="Arjan Kamberg" userId="2cfeac95-aab1-41a7-bca5-796b19d85bc0" providerId="ADAL" clId="{1D8D7A4F-EDAD-7646-9F4A-F6541FBB93CD}" dt="2022-04-26T07:47:54.862" v="227" actId="20577"/>
          <ac:spMkLst>
            <pc:docMk/>
            <pc:sldMk cId="2998631181" sldId="391"/>
            <ac:spMk id="3" creationId="{C848AEDB-8022-ACEF-0EA2-4D8FEC385E76}"/>
          </ac:spMkLst>
        </pc:spChg>
        <pc:grpChg chg="del mod">
          <ac:chgData name="Arjan Kamberg" userId="2cfeac95-aab1-41a7-bca5-796b19d85bc0" providerId="ADAL" clId="{1D8D7A4F-EDAD-7646-9F4A-F6541FBB93CD}" dt="2022-04-26T07:47:18.002" v="162"/>
          <ac:grpSpMkLst>
            <pc:docMk/>
            <pc:sldMk cId="2998631181" sldId="391"/>
            <ac:grpSpMk id="9" creationId="{1355873B-7A9F-4537-CFF5-30017E684865}"/>
          </ac:grpSpMkLst>
        </pc:grpChg>
        <pc:grpChg chg="mod">
          <ac:chgData name="Arjan Kamberg" userId="2cfeac95-aab1-41a7-bca5-796b19d85bc0" providerId="ADAL" clId="{1D8D7A4F-EDAD-7646-9F4A-F6541FBB93CD}" dt="2022-04-26T07:47:13.321" v="160"/>
          <ac:grpSpMkLst>
            <pc:docMk/>
            <pc:sldMk cId="2998631181" sldId="391"/>
            <ac:grpSpMk id="12" creationId="{339F0F51-3F05-1BBE-39A9-44F3EC99131F}"/>
          </ac:grpSpMkLst>
        </pc:grpChg>
        <pc:grpChg chg="del mod">
          <ac:chgData name="Arjan Kamberg" userId="2cfeac95-aab1-41a7-bca5-796b19d85bc0" providerId="ADAL" clId="{1D8D7A4F-EDAD-7646-9F4A-F6541FBB93CD}" dt="2022-04-26T07:47:19.981" v="164"/>
          <ac:grpSpMkLst>
            <pc:docMk/>
            <pc:sldMk cId="2998631181" sldId="391"/>
            <ac:grpSpMk id="14" creationId="{037EB3AE-69BD-9E92-90FE-39887295DE91}"/>
          </ac:grpSpMkLst>
        </pc:grpChg>
        <pc:grpChg chg="del 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6" creationId="{EBB595BB-C490-662F-88B4-7190BF98B549}"/>
          </ac:grpSpMkLst>
        </pc:grpChg>
        <pc:grpChg chg="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8" creationId="{4F009E3E-7786-15A9-20C8-D6888471DD3A}"/>
          </ac:grpSpMkLst>
        </pc:grpChg>
        <pc:inkChg chg="del">
          <ac:chgData name="Arjan Kamberg" userId="2cfeac95-aab1-41a7-bca5-796b19d85bc0" providerId="ADAL" clId="{1D8D7A4F-EDAD-7646-9F4A-F6541FBB93CD}" dt="2022-04-26T07:45:56.304" v="153" actId="478"/>
          <ac:inkMkLst>
            <pc:docMk/>
            <pc:sldMk cId="2998631181" sldId="391"/>
            <ac:inkMk id="5" creationId="{305C3280-F42E-4606-6F32-EDB26F33C12B}"/>
          </ac:inkMkLst>
        </pc:inkChg>
        <pc:inkChg chg="del">
          <ac:chgData name="Arjan Kamberg" userId="2cfeac95-aab1-41a7-bca5-796b19d85bc0" providerId="ADAL" clId="{1D8D7A4F-EDAD-7646-9F4A-F6541FBB93CD}" dt="2022-04-26T07:45:58.011" v="154" actId="478"/>
          <ac:inkMkLst>
            <pc:docMk/>
            <pc:sldMk cId="2998631181" sldId="391"/>
            <ac:inkMk id="6" creationId="{7296D30C-1BD9-2984-61F8-5BC06A06AFB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7" creationId="{A98217C8-CCFE-F239-FE6A-726E5B30F3BE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8" creationId="{1CB9DB79-13CB-3939-FB15-5C9FA1B71C51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0" creationId="{18CE2E5E-7DFF-C78C-E382-70F5842677CF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1" creationId="{27579277-5D22-7BAB-14FD-13B6E744D1B6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7" creationId="{8A7D326E-F983-E921-C6C3-44C71506B8FE}"/>
          </ac:inkMkLst>
        </pc:inkChg>
      </pc:sldChg>
      <pc:sldChg chg="modSp add mod">
        <pc:chgData name="Arjan Kamberg" userId="2cfeac95-aab1-41a7-bca5-796b19d85bc0" providerId="ADAL" clId="{1D8D7A4F-EDAD-7646-9F4A-F6541FBB93CD}" dt="2022-04-26T07:48:41.089" v="276" actId="20577"/>
        <pc:sldMkLst>
          <pc:docMk/>
          <pc:sldMk cId="3768352845" sldId="392"/>
        </pc:sldMkLst>
        <pc:spChg chg="mod">
          <ac:chgData name="Arjan Kamberg" userId="2cfeac95-aab1-41a7-bca5-796b19d85bc0" providerId="ADAL" clId="{1D8D7A4F-EDAD-7646-9F4A-F6541FBB93CD}" dt="2022-04-26T07:48:41.089" v="276" actId="20577"/>
          <ac:spMkLst>
            <pc:docMk/>
            <pc:sldMk cId="3768352845" sldId="392"/>
            <ac:spMk id="3" creationId="{C848AEDB-8022-ACEF-0EA2-4D8FEC385E76}"/>
          </ac:spMkLst>
        </pc:spChg>
      </pc:sldChg>
      <pc:sldChg chg="modSp add mod">
        <pc:chgData name="Arjan Kamberg" userId="2cfeac95-aab1-41a7-bca5-796b19d85bc0" providerId="ADAL" clId="{1D8D7A4F-EDAD-7646-9F4A-F6541FBB93CD}" dt="2022-04-26T07:49:59.991" v="307" actId="403"/>
        <pc:sldMkLst>
          <pc:docMk/>
          <pc:sldMk cId="965281039" sldId="393"/>
        </pc:sldMkLst>
        <pc:spChg chg="mod">
          <ac:chgData name="Arjan Kamberg" userId="2cfeac95-aab1-41a7-bca5-796b19d85bc0" providerId="ADAL" clId="{1D8D7A4F-EDAD-7646-9F4A-F6541FBB93CD}" dt="2022-04-26T07:49:59.991" v="307" actId="403"/>
          <ac:spMkLst>
            <pc:docMk/>
            <pc:sldMk cId="965281039" sldId="393"/>
            <ac:spMk id="3" creationId="{C848AEDB-8022-ACEF-0EA2-4D8FEC385E76}"/>
          </ac:spMkLst>
        </pc:spChg>
      </pc:sldChg>
      <pc:sldChg chg="addSp delSp modSp add mod">
        <pc:chgData name="Arjan Kamberg" userId="2cfeac95-aab1-41a7-bca5-796b19d85bc0" providerId="ADAL" clId="{1D8D7A4F-EDAD-7646-9F4A-F6541FBB93CD}" dt="2022-04-26T07:52:35.796" v="408" actId="9405"/>
        <pc:sldMkLst>
          <pc:docMk/>
          <pc:sldMk cId="999223969" sldId="394"/>
        </pc:sldMkLst>
        <pc:spChg chg="mod">
          <ac:chgData name="Arjan Kamberg" userId="2cfeac95-aab1-41a7-bca5-796b19d85bc0" providerId="ADAL" clId="{1D8D7A4F-EDAD-7646-9F4A-F6541FBB93CD}" dt="2022-04-26T07:52:20.688" v="404" actId="20577"/>
          <ac:spMkLst>
            <pc:docMk/>
            <pc:sldMk cId="999223969" sldId="394"/>
            <ac:spMk id="3" creationId="{C848AEDB-8022-ACEF-0EA2-4D8FEC385E76}"/>
          </ac:spMkLst>
        </pc:s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0" creationId="{E2BF2008-0275-FC4D-409A-A157C2BE6E08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1" creationId="{9367266B-2B06-0A3F-7CC9-E071B1A00EAF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2" creationId="{FAF9D3C7-3564-D016-A9BD-26193041FBAB}"/>
          </ac:grpSpMkLst>
        </pc:grp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5" creationId="{49D3B36F-9C1B-0CBA-1054-4A43CED9A128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6" creationId="{0738C55D-1B82-D35C-F530-0480C402F03C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9" creationId="{B4763944-B56A-5271-DC76-643F24C7D897}"/>
          </ac:inkMkLst>
        </pc:inkChg>
        <pc:inkChg chg="del">
          <ac:chgData name="Arjan Kamberg" userId="2cfeac95-aab1-41a7-bca5-796b19d85bc0" providerId="ADAL" clId="{1D8D7A4F-EDAD-7646-9F4A-F6541FBB93CD}" dt="2022-04-26T07:50:25.800" v="309" actId="478"/>
          <ac:inkMkLst>
            <pc:docMk/>
            <pc:sldMk cId="999223969" sldId="394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4" creationId="{92AF658D-F711-6902-3CD8-91F5E90C5B24}"/>
          </ac:inkMkLst>
        </pc:inkChg>
        <pc:inkChg chg="del">
          <ac:chgData name="Arjan Kamberg" userId="2cfeac95-aab1-41a7-bca5-796b19d85bc0" providerId="ADAL" clId="{1D8D7A4F-EDAD-7646-9F4A-F6541FBB93CD}" dt="2022-04-26T07:50:27.977" v="310" actId="478"/>
          <ac:inkMkLst>
            <pc:docMk/>
            <pc:sldMk cId="999223969" sldId="394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6" creationId="{54B0605E-3504-F65B-48D6-48888BDC9671}"/>
          </ac:inkMkLst>
        </pc:inkChg>
        <pc:inkChg chg="del">
          <ac:chgData name="Arjan Kamberg" userId="2cfeac95-aab1-41a7-bca5-796b19d85bc0" providerId="ADAL" clId="{1D8D7A4F-EDAD-7646-9F4A-F6541FBB93CD}" dt="2022-04-26T07:50:32.409" v="311" actId="478"/>
          <ac:inkMkLst>
            <pc:docMk/>
            <pc:sldMk cId="999223969" sldId="394"/>
            <ac:inkMk id="17" creationId="{8A7D326E-F983-E921-C6C3-44C71506B8FE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9" creationId="{B7BD743A-780F-03FA-55AE-6D6535D3B86D}"/>
          </ac:inkMkLst>
        </pc:inkChg>
        <pc:inkChg chg="add">
          <ac:chgData name="Arjan Kamberg" userId="2cfeac95-aab1-41a7-bca5-796b19d85bc0" providerId="ADAL" clId="{1D8D7A4F-EDAD-7646-9F4A-F6541FBB93CD}" dt="2022-04-26T07:50:53.113" v="319" actId="9405"/>
          <ac:inkMkLst>
            <pc:docMk/>
            <pc:sldMk cId="999223969" sldId="394"/>
            <ac:inkMk id="23" creationId="{DB72DE29-59B4-3503-AA6C-564BB1F73746}"/>
          </ac:inkMkLst>
        </pc:inkChg>
        <pc:inkChg chg="add">
          <ac:chgData name="Arjan Kamberg" userId="2cfeac95-aab1-41a7-bca5-796b19d85bc0" providerId="ADAL" clId="{1D8D7A4F-EDAD-7646-9F4A-F6541FBB93CD}" dt="2022-04-26T07:50:55.396" v="320" actId="9405"/>
          <ac:inkMkLst>
            <pc:docMk/>
            <pc:sldMk cId="999223969" sldId="394"/>
            <ac:inkMk id="24" creationId="{96F0A14C-EDCC-38BC-8257-6E150B8AF5E9}"/>
          </ac:inkMkLst>
        </pc:inkChg>
        <pc:inkChg chg="add">
          <ac:chgData name="Arjan Kamberg" userId="2cfeac95-aab1-41a7-bca5-796b19d85bc0" providerId="ADAL" clId="{1D8D7A4F-EDAD-7646-9F4A-F6541FBB93CD}" dt="2022-04-26T07:52:30.380" v="405" actId="9405"/>
          <ac:inkMkLst>
            <pc:docMk/>
            <pc:sldMk cId="999223969" sldId="394"/>
            <ac:inkMk id="25" creationId="{CCFC0A01-3926-27D1-C72E-BFA1C68109D3}"/>
          </ac:inkMkLst>
        </pc:inkChg>
        <pc:inkChg chg="add">
          <ac:chgData name="Arjan Kamberg" userId="2cfeac95-aab1-41a7-bca5-796b19d85bc0" providerId="ADAL" clId="{1D8D7A4F-EDAD-7646-9F4A-F6541FBB93CD}" dt="2022-04-26T07:52:32.162" v="406" actId="9405"/>
          <ac:inkMkLst>
            <pc:docMk/>
            <pc:sldMk cId="999223969" sldId="394"/>
            <ac:inkMk id="26" creationId="{5E87CA39-5DD1-664A-F1DD-448A5ADE8C73}"/>
          </ac:inkMkLst>
        </pc:inkChg>
        <pc:inkChg chg="add">
          <ac:chgData name="Arjan Kamberg" userId="2cfeac95-aab1-41a7-bca5-796b19d85bc0" providerId="ADAL" clId="{1D8D7A4F-EDAD-7646-9F4A-F6541FBB93CD}" dt="2022-04-26T07:52:34.065" v="407" actId="9405"/>
          <ac:inkMkLst>
            <pc:docMk/>
            <pc:sldMk cId="999223969" sldId="394"/>
            <ac:inkMk id="27" creationId="{4938C6C0-0F60-964F-54C2-281AEE2744ED}"/>
          </ac:inkMkLst>
        </pc:inkChg>
        <pc:inkChg chg="add">
          <ac:chgData name="Arjan Kamberg" userId="2cfeac95-aab1-41a7-bca5-796b19d85bc0" providerId="ADAL" clId="{1D8D7A4F-EDAD-7646-9F4A-F6541FBB93CD}" dt="2022-04-26T07:52:35.796" v="408" actId="9405"/>
          <ac:inkMkLst>
            <pc:docMk/>
            <pc:sldMk cId="999223969" sldId="394"/>
            <ac:inkMk id="28" creationId="{B2164CC4-2C30-2614-2A11-F1DA3C66F8D6}"/>
          </ac:inkMkLst>
        </pc:inkChg>
      </pc:sldChg>
      <pc:sldChg chg="addSp delSp modSp new del mod">
        <pc:chgData name="Arjan Kamberg" userId="2cfeac95-aab1-41a7-bca5-796b19d85bc0" providerId="ADAL" clId="{1D8D7A4F-EDAD-7646-9F4A-F6541FBB93CD}" dt="2022-04-26T07:54:53.229" v="450" actId="2696"/>
        <pc:sldMkLst>
          <pc:docMk/>
          <pc:sldMk cId="2684135039" sldId="395"/>
        </pc:sldMkLst>
        <pc:spChg chg="mod">
          <ac:chgData name="Arjan Kamberg" userId="2cfeac95-aab1-41a7-bca5-796b19d85bc0" providerId="ADAL" clId="{1D8D7A4F-EDAD-7646-9F4A-F6541FBB93CD}" dt="2022-04-26T07:54:10.577" v="440" actId="20577"/>
          <ac:spMkLst>
            <pc:docMk/>
            <pc:sldMk cId="2684135039" sldId="395"/>
            <ac:spMk id="2" creationId="{E21BEEC1-6F7C-92CB-7FEE-D1B38DE11612}"/>
          </ac:spMkLst>
        </pc:spChg>
        <pc:inkChg chg="add del">
          <ac:chgData name="Arjan Kamberg" userId="2cfeac95-aab1-41a7-bca5-796b19d85bc0" providerId="ADAL" clId="{1D8D7A4F-EDAD-7646-9F4A-F6541FBB93CD}" dt="2022-04-26T07:53:52.752" v="411" actId="9405"/>
          <ac:inkMkLst>
            <pc:docMk/>
            <pc:sldMk cId="2684135039" sldId="395"/>
            <ac:inkMk id="4" creationId="{405855B4-54DC-9FC9-FF3F-250747696E98}"/>
          </ac:inkMkLst>
        </pc:inkChg>
      </pc:sldChg>
      <pc:sldChg chg="modSp add del mod">
        <pc:chgData name="Arjan Kamberg" userId="2cfeac95-aab1-41a7-bca5-796b19d85bc0" providerId="ADAL" clId="{1D8D7A4F-EDAD-7646-9F4A-F6541FBB93CD}" dt="2022-04-26T07:54:55.998" v="452" actId="2696"/>
        <pc:sldMkLst>
          <pc:docMk/>
          <pc:sldMk cId="1216951900" sldId="396"/>
        </pc:sldMkLst>
        <pc:spChg chg="mod">
          <ac:chgData name="Arjan Kamberg" userId="2cfeac95-aab1-41a7-bca5-796b19d85bc0" providerId="ADAL" clId="{1D8D7A4F-EDAD-7646-9F4A-F6541FBB93CD}" dt="2022-04-26T07:54:20.973" v="449" actId="20577"/>
          <ac:spMkLst>
            <pc:docMk/>
            <pc:sldMk cId="1216951900" sldId="396"/>
            <ac:spMk id="2" creationId="{E21BEEC1-6F7C-92CB-7FEE-D1B38DE11612}"/>
          </ac:spMkLst>
        </pc:spChg>
      </pc:sldChg>
      <pc:sldChg chg="add">
        <pc:chgData name="Arjan Kamberg" userId="2cfeac95-aab1-41a7-bca5-796b19d85bc0" providerId="ADAL" clId="{1D8D7A4F-EDAD-7646-9F4A-F6541FBB93CD}" dt="2022-04-26T07:54:54.228" v="451"/>
        <pc:sldMkLst>
          <pc:docMk/>
          <pc:sldMk cId="3841466413" sldId="397"/>
        </pc:sldMkLst>
      </pc:sldChg>
      <pc:sldChg chg="add del">
        <pc:chgData name="Arjan Kamberg" userId="2cfeac95-aab1-41a7-bca5-796b19d85bc0" providerId="ADAL" clId="{1D8D7A4F-EDAD-7646-9F4A-F6541FBB93CD}" dt="2022-04-26T07:56:08.170" v="455" actId="2696"/>
        <pc:sldMkLst>
          <pc:docMk/>
          <pc:sldMk cId="47746423" sldId="398"/>
        </pc:sldMkLst>
      </pc:sldChg>
      <pc:sldChg chg="add">
        <pc:chgData name="Arjan Kamberg" userId="2cfeac95-aab1-41a7-bca5-796b19d85bc0" providerId="ADAL" clId="{1D8D7A4F-EDAD-7646-9F4A-F6541FBB93CD}" dt="2022-04-26T07:56:05.892" v="454"/>
        <pc:sldMkLst>
          <pc:docMk/>
          <pc:sldMk cId="999419695" sldId="399"/>
        </pc:sldMkLst>
      </pc:sldChg>
      <pc:sldChg chg="addSp delSp modSp new mod">
        <pc:chgData name="Arjan Kamberg" userId="2cfeac95-aab1-41a7-bca5-796b19d85bc0" providerId="ADAL" clId="{1D8D7A4F-EDAD-7646-9F4A-F6541FBB93CD}" dt="2022-04-26T08:01:58.516" v="489" actId="20577"/>
        <pc:sldMkLst>
          <pc:docMk/>
          <pc:sldMk cId="2181008966" sldId="400"/>
        </pc:sldMkLst>
        <pc:spChg chg="mod">
          <ac:chgData name="Arjan Kamberg" userId="2cfeac95-aab1-41a7-bca5-796b19d85bc0" providerId="ADAL" clId="{1D8D7A4F-EDAD-7646-9F4A-F6541FBB93CD}" dt="2022-04-26T08:01:58.516" v="489" actId="20577"/>
          <ac:spMkLst>
            <pc:docMk/>
            <pc:sldMk cId="2181008966" sldId="400"/>
            <ac:spMk id="2" creationId="{29799B6C-FA8E-8E05-C00C-1E8815C14A26}"/>
          </ac:spMkLst>
        </pc:spChg>
        <pc:spChg chg="del">
          <ac:chgData name="Arjan Kamberg" userId="2cfeac95-aab1-41a7-bca5-796b19d85bc0" providerId="ADAL" clId="{1D8D7A4F-EDAD-7646-9F4A-F6541FBB93CD}" dt="2022-04-26T08:00:25.488" v="470" actId="478"/>
          <ac:spMkLst>
            <pc:docMk/>
            <pc:sldMk cId="2181008966" sldId="400"/>
            <ac:spMk id="3" creationId="{EC3D1E63-C52A-6B4A-3D48-CB36D8F18F92}"/>
          </ac:spMkLst>
        </pc:spChg>
        <pc:picChg chg="add mod">
          <ac:chgData name="Arjan Kamberg" userId="2cfeac95-aab1-41a7-bca5-796b19d85bc0" providerId="ADAL" clId="{1D8D7A4F-EDAD-7646-9F4A-F6541FBB93CD}" dt="2022-04-26T08:00:19.003" v="461" actId="14100"/>
          <ac:picMkLst>
            <pc:docMk/>
            <pc:sldMk cId="2181008966" sldId="400"/>
            <ac:picMk id="4" creationId="{28DCB10C-8D74-94B1-AC9B-3B987A97A68F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8:03:28.969" v="492" actId="1076"/>
        <pc:sldMkLst>
          <pc:docMk/>
          <pc:sldMk cId="1813915286" sldId="401"/>
        </pc:sldMkLst>
        <pc:spChg chg="mod">
          <ac:chgData name="Arjan Kamberg" userId="2cfeac95-aab1-41a7-bca5-796b19d85bc0" providerId="ADAL" clId="{1D8D7A4F-EDAD-7646-9F4A-F6541FBB93CD}" dt="2022-04-26T08:01:55.716" v="487" actId="20577"/>
          <ac:spMkLst>
            <pc:docMk/>
            <pc:sldMk cId="1813915286" sldId="401"/>
            <ac:spMk id="2" creationId="{0496C4F9-0281-AC5C-572C-3DB6A5CC05C6}"/>
          </ac:spMkLst>
        </pc:spChg>
        <pc:picChg chg="add del mod">
          <ac:chgData name="Arjan Kamberg" userId="2cfeac95-aab1-41a7-bca5-796b19d85bc0" providerId="ADAL" clId="{1D8D7A4F-EDAD-7646-9F4A-F6541FBB93CD}" dt="2022-04-26T08:03:25.861" v="490" actId="478"/>
          <ac:picMkLst>
            <pc:docMk/>
            <pc:sldMk cId="1813915286" sldId="401"/>
            <ac:picMk id="4" creationId="{872D00ED-7E41-90A5-E3B2-BA953E8EBAA4}"/>
          </ac:picMkLst>
        </pc:picChg>
        <pc:picChg chg="add mod">
          <ac:chgData name="Arjan Kamberg" userId="2cfeac95-aab1-41a7-bca5-796b19d85bc0" providerId="ADAL" clId="{1D8D7A4F-EDAD-7646-9F4A-F6541FBB93CD}" dt="2022-04-26T08:03:28.969" v="492" actId="1076"/>
          <ac:picMkLst>
            <pc:docMk/>
            <pc:sldMk cId="1813915286" sldId="401"/>
            <ac:picMk id="5" creationId="{5A34ABCB-140A-D440-7A08-9DAF892BB8BE}"/>
          </ac:picMkLst>
        </pc:picChg>
      </pc:sldChg>
    </pc:docChg>
  </pc:docChgLst>
  <pc:docChgLst>
    <pc:chgData name="Arjan Kamberg" userId="2cfeac95-aab1-41a7-bca5-796b19d85bc0" providerId="ADAL" clId="{725BC8C4-7486-CC4E-A47A-846FE17F01F0}"/>
    <pc:docChg chg="custSel addSld delSld modSld">
      <pc:chgData name="Arjan Kamberg" userId="2cfeac95-aab1-41a7-bca5-796b19d85bc0" providerId="ADAL" clId="{725BC8C4-7486-CC4E-A47A-846FE17F01F0}" dt="2022-05-07T06:49:45.526" v="154" actId="20577"/>
      <pc:docMkLst>
        <pc:docMk/>
      </pc:docMkLst>
      <pc:sldChg chg="modSp mod">
        <pc:chgData name="Arjan Kamberg" userId="2cfeac95-aab1-41a7-bca5-796b19d85bc0" providerId="ADAL" clId="{725BC8C4-7486-CC4E-A47A-846FE17F01F0}" dt="2022-05-07T06:35:54.994" v="12" actId="20577"/>
        <pc:sldMkLst>
          <pc:docMk/>
          <pc:sldMk cId="248983296" sldId="256"/>
        </pc:sldMkLst>
        <pc:spChg chg="mod">
          <ac:chgData name="Arjan Kamberg" userId="2cfeac95-aab1-41a7-bca5-796b19d85bc0" providerId="ADAL" clId="{725BC8C4-7486-CC4E-A47A-846FE17F01F0}" dt="2022-05-07T06:35:54.994" v="1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725BC8C4-7486-CC4E-A47A-846FE17F01F0}" dt="2022-05-07T06:36:02.991" v="14" actId="2696"/>
        <pc:sldMkLst>
          <pc:docMk/>
          <pc:sldMk cId="885159206" sldId="394"/>
        </pc:sldMkLst>
      </pc:sldChg>
      <pc:sldChg chg="del">
        <pc:chgData name="Arjan Kamberg" userId="2cfeac95-aab1-41a7-bca5-796b19d85bc0" providerId="ADAL" clId="{725BC8C4-7486-CC4E-A47A-846FE17F01F0}" dt="2022-05-07T06:35:58.346" v="13" actId="2696"/>
        <pc:sldMkLst>
          <pc:docMk/>
          <pc:sldMk cId="3779213054" sldId="402"/>
        </pc:sldMkLst>
      </pc:sldChg>
      <pc:sldChg chg="del">
        <pc:chgData name="Arjan Kamberg" userId="2cfeac95-aab1-41a7-bca5-796b19d85bc0" providerId="ADAL" clId="{725BC8C4-7486-CC4E-A47A-846FE17F01F0}" dt="2022-05-07T06:36:22.973" v="15" actId="2696"/>
        <pc:sldMkLst>
          <pc:docMk/>
          <pc:sldMk cId="2257799084" sldId="404"/>
        </pc:sldMkLst>
      </pc:sldChg>
      <pc:sldChg chg="addSp delSp modSp mod">
        <pc:chgData name="Arjan Kamberg" userId="2cfeac95-aab1-41a7-bca5-796b19d85bc0" providerId="ADAL" clId="{725BC8C4-7486-CC4E-A47A-846FE17F01F0}" dt="2022-05-07T06:42:51.105" v="93" actId="1076"/>
        <pc:sldMkLst>
          <pc:docMk/>
          <pc:sldMk cId="851786629" sldId="405"/>
        </pc:sldMkLst>
        <pc:picChg chg="add mod">
          <ac:chgData name="Arjan Kamberg" userId="2cfeac95-aab1-41a7-bca5-796b19d85bc0" providerId="ADAL" clId="{725BC8C4-7486-CC4E-A47A-846FE17F01F0}" dt="2022-05-07T06:42:51.105" v="93" actId="1076"/>
          <ac:picMkLst>
            <pc:docMk/>
            <pc:sldMk cId="851786629" sldId="405"/>
            <ac:picMk id="4" creationId="{D7A7B81F-7210-9AFD-92DD-1BF1FAC565F9}"/>
          </ac:picMkLst>
        </pc:picChg>
        <pc:picChg chg="del">
          <ac:chgData name="Arjan Kamberg" userId="2cfeac95-aab1-41a7-bca5-796b19d85bc0" providerId="ADAL" clId="{725BC8C4-7486-CC4E-A47A-846FE17F01F0}" dt="2022-05-07T06:42:43.996" v="89" actId="478"/>
          <ac:picMkLst>
            <pc:docMk/>
            <pc:sldMk cId="851786629" sldId="405"/>
            <ac:picMk id="5" creationId="{2F049823-7580-F18B-13AC-382F732BE97F}"/>
          </ac:picMkLst>
        </pc:picChg>
      </pc:sldChg>
      <pc:sldChg chg="modSp mod">
        <pc:chgData name="Arjan Kamberg" userId="2cfeac95-aab1-41a7-bca5-796b19d85bc0" providerId="ADAL" clId="{725BC8C4-7486-CC4E-A47A-846FE17F01F0}" dt="2022-05-07T06:37:11.452" v="35" actId="20577"/>
        <pc:sldMkLst>
          <pc:docMk/>
          <pc:sldMk cId="3902397220" sldId="407"/>
        </pc:sldMkLst>
        <pc:spChg chg="mod">
          <ac:chgData name="Arjan Kamberg" userId="2cfeac95-aab1-41a7-bca5-796b19d85bc0" providerId="ADAL" clId="{725BC8C4-7486-CC4E-A47A-846FE17F01F0}" dt="2022-05-07T06:37:11.452" v="35" actId="20577"/>
          <ac:spMkLst>
            <pc:docMk/>
            <pc:sldMk cId="3902397220" sldId="407"/>
            <ac:spMk id="2" creationId="{A653F217-6EFE-926E-0A6A-85CB34F7EB2F}"/>
          </ac:spMkLst>
        </pc:spChg>
      </pc:sldChg>
      <pc:sldChg chg="addSp modSp new mod">
        <pc:chgData name="Arjan Kamberg" userId="2cfeac95-aab1-41a7-bca5-796b19d85bc0" providerId="ADAL" clId="{725BC8C4-7486-CC4E-A47A-846FE17F01F0}" dt="2022-05-07T06:38:52.770" v="88" actId="20577"/>
        <pc:sldMkLst>
          <pc:docMk/>
          <pc:sldMk cId="1266880151" sldId="408"/>
        </pc:sldMkLst>
        <pc:spChg chg="mod">
          <ac:chgData name="Arjan Kamberg" userId="2cfeac95-aab1-41a7-bca5-796b19d85bc0" providerId="ADAL" clId="{725BC8C4-7486-CC4E-A47A-846FE17F01F0}" dt="2022-05-07T06:38:52.770" v="88" actId="20577"/>
          <ac:spMkLst>
            <pc:docMk/>
            <pc:sldMk cId="1266880151" sldId="408"/>
            <ac:spMk id="2" creationId="{39A30573-4F2E-3EFD-BA47-93389C64F9CA}"/>
          </ac:spMkLst>
        </pc:spChg>
        <pc:picChg chg="add mod">
          <ac:chgData name="Arjan Kamberg" userId="2cfeac95-aab1-41a7-bca5-796b19d85bc0" providerId="ADAL" clId="{725BC8C4-7486-CC4E-A47A-846FE17F01F0}" dt="2022-05-07T06:38:30.986" v="38" actId="1076"/>
          <ac:picMkLst>
            <pc:docMk/>
            <pc:sldMk cId="1266880151" sldId="408"/>
            <ac:picMk id="4" creationId="{9703C118-EE2B-D9BA-AA37-B88C2C66E5D5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4:41.307" v="98" actId="14100"/>
        <pc:sldMkLst>
          <pc:docMk/>
          <pc:sldMk cId="27810816" sldId="409"/>
        </pc:sldMkLst>
        <pc:spChg chg="mod">
          <ac:chgData name="Arjan Kamberg" userId="2cfeac95-aab1-41a7-bca5-796b19d85bc0" providerId="ADAL" clId="{725BC8C4-7486-CC4E-A47A-846FE17F01F0}" dt="2022-05-07T06:44:41.307" v="98" actId="14100"/>
          <ac:spMkLst>
            <pc:docMk/>
            <pc:sldMk cId="27810816" sldId="409"/>
            <ac:spMk id="3" creationId="{CB50722B-E0E1-AE72-5756-8C8E04D2D610}"/>
          </ac:spMkLst>
        </pc:spChg>
        <pc:picChg chg="del">
          <ac:chgData name="Arjan Kamberg" userId="2cfeac95-aab1-41a7-bca5-796b19d85bc0" providerId="ADAL" clId="{725BC8C4-7486-CC4E-A47A-846FE17F01F0}" dt="2022-05-07T06:44:33.016" v="95" actId="478"/>
          <ac:picMkLst>
            <pc:docMk/>
            <pc:sldMk cId="27810816" sldId="409"/>
            <ac:picMk id="4" creationId="{D7A7B81F-7210-9AFD-92DD-1BF1FAC565F9}"/>
          </ac:picMkLst>
        </pc:picChg>
        <pc:picChg chg="add mod">
          <ac:chgData name="Arjan Kamberg" userId="2cfeac95-aab1-41a7-bca5-796b19d85bc0" providerId="ADAL" clId="{725BC8C4-7486-CC4E-A47A-846FE17F01F0}" dt="2022-05-07T06:44:41.307" v="98" actId="14100"/>
          <ac:picMkLst>
            <pc:docMk/>
            <pc:sldMk cId="27810816" sldId="409"/>
            <ac:picMk id="5" creationId="{30D25807-817F-8D10-2BA8-F70083CB070A}"/>
          </ac:picMkLst>
        </pc:picChg>
      </pc:sldChg>
      <pc:sldChg chg="add">
        <pc:chgData name="Arjan Kamberg" userId="2cfeac95-aab1-41a7-bca5-796b19d85bc0" providerId="ADAL" clId="{725BC8C4-7486-CC4E-A47A-846FE17F01F0}" dt="2022-05-07T06:45:00.571" v="99" actId="2890"/>
        <pc:sldMkLst>
          <pc:docMk/>
          <pc:sldMk cId="2893015474" sldId="410"/>
        </pc:sldMkLst>
      </pc:sldChg>
      <pc:sldChg chg="addSp delSp modSp add mod">
        <pc:chgData name="Arjan Kamberg" userId="2cfeac95-aab1-41a7-bca5-796b19d85bc0" providerId="ADAL" clId="{725BC8C4-7486-CC4E-A47A-846FE17F01F0}" dt="2022-05-07T06:46:57.191" v="105" actId="1076"/>
        <pc:sldMkLst>
          <pc:docMk/>
          <pc:sldMk cId="2932398905" sldId="411"/>
        </pc:sldMkLst>
        <pc:picChg chg="add mod">
          <ac:chgData name="Arjan Kamberg" userId="2cfeac95-aab1-41a7-bca5-796b19d85bc0" providerId="ADAL" clId="{725BC8C4-7486-CC4E-A47A-846FE17F01F0}" dt="2022-05-07T06:46:57.191" v="105" actId="1076"/>
          <ac:picMkLst>
            <pc:docMk/>
            <pc:sldMk cId="2932398905" sldId="411"/>
            <ac:picMk id="4" creationId="{7149EDDA-ECE5-C98E-A705-83E256F4BA86}"/>
          </ac:picMkLst>
        </pc:picChg>
        <pc:picChg chg="del">
          <ac:chgData name="Arjan Kamberg" userId="2cfeac95-aab1-41a7-bca5-796b19d85bc0" providerId="ADAL" clId="{725BC8C4-7486-CC4E-A47A-846FE17F01F0}" dt="2022-05-07T06:46:47.547" v="101" actId="478"/>
          <ac:picMkLst>
            <pc:docMk/>
            <pc:sldMk cId="2932398905" sldId="411"/>
            <ac:picMk id="5" creationId="{30D25807-817F-8D10-2BA8-F70083CB070A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7:54.092" v="111" actId="1076"/>
        <pc:sldMkLst>
          <pc:docMk/>
          <pc:sldMk cId="965602055" sldId="412"/>
        </pc:sldMkLst>
        <pc:picChg chg="del">
          <ac:chgData name="Arjan Kamberg" userId="2cfeac95-aab1-41a7-bca5-796b19d85bc0" providerId="ADAL" clId="{725BC8C4-7486-CC4E-A47A-846FE17F01F0}" dt="2022-05-07T06:47:14.575" v="107" actId="478"/>
          <ac:picMkLst>
            <pc:docMk/>
            <pc:sldMk cId="965602055" sldId="412"/>
            <ac:picMk id="4" creationId="{7149EDDA-ECE5-C98E-A705-83E256F4BA86}"/>
          </ac:picMkLst>
        </pc:picChg>
        <pc:picChg chg="add mod">
          <ac:chgData name="Arjan Kamberg" userId="2cfeac95-aab1-41a7-bca5-796b19d85bc0" providerId="ADAL" clId="{725BC8C4-7486-CC4E-A47A-846FE17F01F0}" dt="2022-05-07T06:47:54.092" v="111" actId="1076"/>
          <ac:picMkLst>
            <pc:docMk/>
            <pc:sldMk cId="965602055" sldId="412"/>
            <ac:picMk id="5" creationId="{EE1988C0-34EC-0E56-3FED-F3457B1B4403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9:08.529" v="121" actId="478"/>
        <pc:sldMkLst>
          <pc:docMk/>
          <pc:sldMk cId="1000565639" sldId="413"/>
        </pc:sldMkLst>
        <pc:spChg chg="del">
          <ac:chgData name="Arjan Kamberg" userId="2cfeac95-aab1-41a7-bca5-796b19d85bc0" providerId="ADAL" clId="{725BC8C4-7486-CC4E-A47A-846FE17F01F0}" dt="2022-05-07T06:49:08.529" v="121" actId="478"/>
          <ac:spMkLst>
            <pc:docMk/>
            <pc:sldMk cId="1000565639" sldId="413"/>
            <ac:spMk id="3" creationId="{CB50722B-E0E1-AE72-5756-8C8E04D2D610}"/>
          </ac:spMkLst>
        </pc:spChg>
        <pc:picChg chg="add mod">
          <ac:chgData name="Arjan Kamberg" userId="2cfeac95-aab1-41a7-bca5-796b19d85bc0" providerId="ADAL" clId="{725BC8C4-7486-CC4E-A47A-846FE17F01F0}" dt="2022-05-07T06:49:06.143" v="120" actId="1076"/>
          <ac:picMkLst>
            <pc:docMk/>
            <pc:sldMk cId="1000565639" sldId="413"/>
            <ac:picMk id="4" creationId="{AB629CAA-52AD-3DF4-B32F-FE647AE4D1BD}"/>
          </ac:picMkLst>
        </pc:picChg>
        <pc:picChg chg="del mod">
          <ac:chgData name="Arjan Kamberg" userId="2cfeac95-aab1-41a7-bca5-796b19d85bc0" providerId="ADAL" clId="{725BC8C4-7486-CC4E-A47A-846FE17F01F0}" dt="2022-05-07T06:48:13.018" v="114" actId="478"/>
          <ac:picMkLst>
            <pc:docMk/>
            <pc:sldMk cId="1000565639" sldId="413"/>
            <ac:picMk id="5" creationId="{EE1988C0-34EC-0E56-3FED-F3457B1B4403}"/>
          </ac:picMkLst>
        </pc:picChg>
      </pc:sldChg>
      <pc:sldChg chg="modSp new mod">
        <pc:chgData name="Arjan Kamberg" userId="2cfeac95-aab1-41a7-bca5-796b19d85bc0" providerId="ADAL" clId="{725BC8C4-7486-CC4E-A47A-846FE17F01F0}" dt="2022-05-07T06:49:45.526" v="154" actId="20577"/>
        <pc:sldMkLst>
          <pc:docMk/>
          <pc:sldMk cId="4267373116" sldId="414"/>
        </pc:sldMkLst>
        <pc:spChg chg="mod">
          <ac:chgData name="Arjan Kamberg" userId="2cfeac95-aab1-41a7-bca5-796b19d85bc0" providerId="ADAL" clId="{725BC8C4-7486-CC4E-A47A-846FE17F01F0}" dt="2022-05-07T06:49:45.526" v="154" actId="20577"/>
          <ac:spMkLst>
            <pc:docMk/>
            <pc:sldMk cId="4267373116" sldId="414"/>
            <ac:spMk id="2" creationId="{48146ED1-B330-19AF-F2F4-107B07154E21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D248D6F-577F-D343-A78B-B3D2DD4296A3}"/>
    <pc:docChg chg="undo custSel addSld delSld modSld sldOrd">
      <pc:chgData name="Arjan Kamberg" userId="2cfeac95-aab1-41a7-bca5-796b19d85bc0" providerId="ADAL" clId="{CD248D6F-577F-D343-A78B-B3D2DD4296A3}" dt="2022-05-07T06:33:18.874" v="472"/>
      <pc:docMkLst>
        <pc:docMk/>
      </pc:docMkLst>
      <pc:sldChg chg="modSp mod">
        <pc:chgData name="Arjan Kamberg" userId="2cfeac95-aab1-41a7-bca5-796b19d85bc0" providerId="ADAL" clId="{CD248D6F-577F-D343-A78B-B3D2DD4296A3}" dt="2022-05-07T06:30:52.013" v="438" actId="14100"/>
        <pc:sldMkLst>
          <pc:docMk/>
          <pc:sldMk cId="248983296" sldId="256"/>
        </pc:sldMkLst>
        <pc:spChg chg="mod">
          <ac:chgData name="Arjan Kamberg" userId="2cfeac95-aab1-41a7-bca5-796b19d85bc0" providerId="ADAL" clId="{CD248D6F-577F-D343-A78B-B3D2DD4296A3}" dt="2022-05-07T06:30:52.013" v="438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CD248D6F-577F-D343-A78B-B3D2DD4296A3}" dt="2022-04-26T08:10:05.846" v="1" actId="2696"/>
        <pc:sldMkLst>
          <pc:docMk/>
          <pc:sldMk cId="1212195962" sldId="388"/>
        </pc:sldMkLst>
      </pc:sldChg>
      <pc:sldChg chg="del">
        <pc:chgData name="Arjan Kamberg" userId="2cfeac95-aab1-41a7-bca5-796b19d85bc0" providerId="ADAL" clId="{CD248D6F-577F-D343-A78B-B3D2DD4296A3}" dt="2022-04-26T08:10:04.547" v="0" actId="2696"/>
        <pc:sldMkLst>
          <pc:docMk/>
          <pc:sldMk cId="298924907" sldId="389"/>
        </pc:sldMkLst>
      </pc:sldChg>
      <pc:sldChg chg="del">
        <pc:chgData name="Arjan Kamberg" userId="2cfeac95-aab1-41a7-bca5-796b19d85bc0" providerId="ADAL" clId="{CD248D6F-577F-D343-A78B-B3D2DD4296A3}" dt="2022-04-26T08:10:07.066" v="2" actId="2696"/>
        <pc:sldMkLst>
          <pc:docMk/>
          <pc:sldMk cId="1858735495" sldId="390"/>
        </pc:sldMkLst>
      </pc:sldChg>
      <pc:sldChg chg="del">
        <pc:chgData name="Arjan Kamberg" userId="2cfeac95-aab1-41a7-bca5-796b19d85bc0" providerId="ADAL" clId="{CD248D6F-577F-D343-A78B-B3D2DD4296A3}" dt="2022-04-26T08:10:07.530" v="3" actId="2696"/>
        <pc:sldMkLst>
          <pc:docMk/>
          <pc:sldMk cId="2998631181" sldId="391"/>
        </pc:sldMkLst>
      </pc:sldChg>
      <pc:sldChg chg="del">
        <pc:chgData name="Arjan Kamberg" userId="2cfeac95-aab1-41a7-bca5-796b19d85bc0" providerId="ADAL" clId="{CD248D6F-577F-D343-A78B-B3D2DD4296A3}" dt="2022-04-26T08:10:07.966" v="4" actId="2696"/>
        <pc:sldMkLst>
          <pc:docMk/>
          <pc:sldMk cId="3768352845" sldId="392"/>
        </pc:sldMkLst>
      </pc:sldChg>
      <pc:sldChg chg="del">
        <pc:chgData name="Arjan Kamberg" userId="2cfeac95-aab1-41a7-bca5-796b19d85bc0" providerId="ADAL" clId="{CD248D6F-577F-D343-A78B-B3D2DD4296A3}" dt="2022-04-26T08:10:08.452" v="5" actId="2696"/>
        <pc:sldMkLst>
          <pc:docMk/>
          <pc:sldMk cId="965281039" sldId="393"/>
        </pc:sldMkLst>
      </pc:sldChg>
      <pc:sldChg chg="add ord">
        <pc:chgData name="Arjan Kamberg" userId="2cfeac95-aab1-41a7-bca5-796b19d85bc0" providerId="ADAL" clId="{CD248D6F-577F-D343-A78B-B3D2DD4296A3}" dt="2022-04-26T08:14:53.228" v="132" actId="20578"/>
        <pc:sldMkLst>
          <pc:docMk/>
          <pc:sldMk cId="885159206" sldId="394"/>
        </pc:sldMkLst>
      </pc:sldChg>
      <pc:sldChg chg="del">
        <pc:chgData name="Arjan Kamberg" userId="2cfeac95-aab1-41a7-bca5-796b19d85bc0" providerId="ADAL" clId="{CD248D6F-577F-D343-A78B-B3D2DD4296A3}" dt="2022-04-26T08:10:09.427" v="6" actId="2696"/>
        <pc:sldMkLst>
          <pc:docMk/>
          <pc:sldMk cId="999223969" sldId="394"/>
        </pc:sldMkLst>
      </pc:sldChg>
      <pc:sldChg chg="add">
        <pc:chgData name="Arjan Kamberg" userId="2cfeac95-aab1-41a7-bca5-796b19d85bc0" providerId="ADAL" clId="{CD248D6F-577F-D343-A78B-B3D2DD4296A3}" dt="2022-04-26T08:13:24.620" v="128"/>
        <pc:sldMkLst>
          <pc:docMk/>
          <pc:sldMk cId="3556098910" sldId="395"/>
        </pc:sldMkLst>
      </pc:sldChg>
      <pc:sldChg chg="addSp delSp modSp add mod">
        <pc:chgData name="Arjan Kamberg" userId="2cfeac95-aab1-41a7-bca5-796b19d85bc0" providerId="ADAL" clId="{CD248D6F-577F-D343-A78B-B3D2DD4296A3}" dt="2022-04-26T08:22:47.231" v="294" actId="1076"/>
        <pc:sldMkLst>
          <pc:docMk/>
          <pc:sldMk cId="1598335572" sldId="396"/>
        </pc:sldMkLst>
        <pc:spChg chg="del">
          <ac:chgData name="Arjan Kamberg" userId="2cfeac95-aab1-41a7-bca5-796b19d85bc0" providerId="ADAL" clId="{CD248D6F-577F-D343-A78B-B3D2DD4296A3}" dt="2022-04-26T08:22:44.171" v="293"/>
          <ac:spMkLst>
            <pc:docMk/>
            <pc:sldMk cId="1598335572" sldId="396"/>
            <ac:spMk id="3" creationId="{00000000-0000-0000-0000-000000000000}"/>
          </ac:spMkLst>
        </pc:spChg>
        <pc:picChg chg="add mod">
          <ac:chgData name="Arjan Kamberg" userId="2cfeac95-aab1-41a7-bca5-796b19d85bc0" providerId="ADAL" clId="{CD248D6F-577F-D343-A78B-B3D2DD4296A3}" dt="2022-04-26T08:22:47.231" v="294" actId="1076"/>
          <ac:picMkLst>
            <pc:docMk/>
            <pc:sldMk cId="1598335572" sldId="396"/>
            <ac:picMk id="5" creationId="{50887CB1-15E4-4E55-A044-69993B84CE95}"/>
          </ac:picMkLst>
        </pc:picChg>
      </pc:sldChg>
      <pc:sldChg chg="del">
        <pc:chgData name="Arjan Kamberg" userId="2cfeac95-aab1-41a7-bca5-796b19d85bc0" providerId="ADAL" clId="{CD248D6F-577F-D343-A78B-B3D2DD4296A3}" dt="2022-05-07T06:31:05.121" v="442" actId="2696"/>
        <pc:sldMkLst>
          <pc:docMk/>
          <pc:sldMk cId="3841466413" sldId="397"/>
        </pc:sldMkLst>
      </pc:sldChg>
      <pc:sldChg chg="del">
        <pc:chgData name="Arjan Kamberg" userId="2cfeac95-aab1-41a7-bca5-796b19d85bc0" providerId="ADAL" clId="{CD248D6F-577F-D343-A78B-B3D2DD4296A3}" dt="2022-05-07T06:31:00.983" v="440" actId="2696"/>
        <pc:sldMkLst>
          <pc:docMk/>
          <pc:sldMk cId="999419695" sldId="399"/>
        </pc:sldMkLst>
      </pc:sldChg>
      <pc:sldChg chg="add del">
        <pc:chgData name="Arjan Kamberg" userId="2cfeac95-aab1-41a7-bca5-796b19d85bc0" providerId="ADAL" clId="{CD248D6F-577F-D343-A78B-B3D2DD4296A3}" dt="2022-05-07T06:31:00.304" v="439" actId="2696"/>
        <pc:sldMkLst>
          <pc:docMk/>
          <pc:sldMk cId="2181008966" sldId="400"/>
        </pc:sldMkLst>
      </pc:sldChg>
      <pc:sldChg chg="del">
        <pc:chgData name="Arjan Kamberg" userId="2cfeac95-aab1-41a7-bca5-796b19d85bc0" providerId="ADAL" clId="{CD248D6F-577F-D343-A78B-B3D2DD4296A3}" dt="2022-05-07T06:31:02.561" v="441" actId="2696"/>
        <pc:sldMkLst>
          <pc:docMk/>
          <pc:sldMk cId="1813915286" sldId="401"/>
        </pc:sldMkLst>
      </pc:sldChg>
      <pc:sldChg chg="addSp modSp new mod">
        <pc:chgData name="Arjan Kamberg" userId="2cfeac95-aab1-41a7-bca5-796b19d85bc0" providerId="ADAL" clId="{CD248D6F-577F-D343-A78B-B3D2DD4296A3}" dt="2022-04-26T08:11:38.212" v="104" actId="20577"/>
        <pc:sldMkLst>
          <pc:docMk/>
          <pc:sldMk cId="3779213054" sldId="402"/>
        </pc:sldMkLst>
        <pc:spChg chg="mod">
          <ac:chgData name="Arjan Kamberg" userId="2cfeac95-aab1-41a7-bca5-796b19d85bc0" providerId="ADAL" clId="{CD248D6F-577F-D343-A78B-B3D2DD4296A3}" dt="2022-04-26T08:10:30.566" v="37" actId="20577"/>
          <ac:spMkLst>
            <pc:docMk/>
            <pc:sldMk cId="3779213054" sldId="402"/>
            <ac:spMk id="2" creationId="{A653F217-6EFE-926E-0A6A-85CB34F7EB2F}"/>
          </ac:spMkLst>
        </pc:spChg>
        <pc:spChg chg="mod">
          <ac:chgData name="Arjan Kamberg" userId="2cfeac95-aab1-41a7-bca5-796b19d85bc0" providerId="ADAL" clId="{CD248D6F-577F-D343-A78B-B3D2DD4296A3}" dt="2022-04-26T08:11:38.212" v="104" actId="20577"/>
          <ac:spMkLst>
            <pc:docMk/>
            <pc:sldMk cId="3779213054" sldId="402"/>
            <ac:spMk id="3" creationId="{FAAFA683-E268-EFAA-1D34-A492FC4E2489}"/>
          </ac:spMkLst>
        </pc:spChg>
        <pc:picChg chg="add mod">
          <ac:chgData name="Arjan Kamberg" userId="2cfeac95-aab1-41a7-bca5-796b19d85bc0" providerId="ADAL" clId="{CD248D6F-577F-D343-A78B-B3D2DD4296A3}" dt="2022-04-26T08:11:09.748" v="44" actId="166"/>
          <ac:picMkLst>
            <pc:docMk/>
            <pc:sldMk cId="3779213054" sldId="402"/>
            <ac:picMk id="4" creationId="{EB73D531-E31B-B971-F49B-149688A54FD6}"/>
          </ac:picMkLst>
        </pc:picChg>
        <pc:picChg chg="add mod">
          <ac:chgData name="Arjan Kamberg" userId="2cfeac95-aab1-41a7-bca5-796b19d85bc0" providerId="ADAL" clId="{CD248D6F-577F-D343-A78B-B3D2DD4296A3}" dt="2022-04-26T08:11:04.411" v="43" actId="14100"/>
          <ac:picMkLst>
            <pc:docMk/>
            <pc:sldMk cId="3779213054" sldId="402"/>
            <ac:picMk id="5" creationId="{F2B1E54A-6952-9B49-6D99-84F82F1D7B76}"/>
          </ac:picMkLst>
        </pc:picChg>
      </pc:sldChg>
      <pc:sldChg chg="addSp modSp new mod">
        <pc:chgData name="Arjan Kamberg" userId="2cfeac95-aab1-41a7-bca5-796b19d85bc0" providerId="ADAL" clId="{CD248D6F-577F-D343-A78B-B3D2DD4296A3}" dt="2022-04-26T08:17:27.893" v="207" actId="1076"/>
        <pc:sldMkLst>
          <pc:docMk/>
          <pc:sldMk cId="778985408" sldId="403"/>
        </pc:sldMkLst>
        <pc:spChg chg="mod">
          <ac:chgData name="Arjan Kamberg" userId="2cfeac95-aab1-41a7-bca5-796b19d85bc0" providerId="ADAL" clId="{CD248D6F-577F-D343-A78B-B3D2DD4296A3}" dt="2022-04-26T08:15:26.777" v="160" actId="20577"/>
          <ac:spMkLst>
            <pc:docMk/>
            <pc:sldMk cId="778985408" sldId="403"/>
            <ac:spMk id="2" creationId="{E1C578F9-268A-D318-2B80-7174114AB210}"/>
          </ac:spMkLst>
        </pc:spChg>
        <pc:picChg chg="add mod">
          <ac:chgData name="Arjan Kamberg" userId="2cfeac95-aab1-41a7-bca5-796b19d85bc0" providerId="ADAL" clId="{CD248D6F-577F-D343-A78B-B3D2DD4296A3}" dt="2022-04-26T08:17:27.893" v="207" actId="1076"/>
          <ac:picMkLst>
            <pc:docMk/>
            <pc:sldMk cId="778985408" sldId="403"/>
            <ac:picMk id="4" creationId="{28BAE8AD-1121-F822-0A77-D02547F9B1B7}"/>
          </ac:picMkLst>
        </pc:picChg>
      </pc:sldChg>
      <pc:sldChg chg="modSp new del mod">
        <pc:chgData name="Arjan Kamberg" userId="2cfeac95-aab1-41a7-bca5-796b19d85bc0" providerId="ADAL" clId="{CD248D6F-577F-D343-A78B-B3D2DD4296A3}" dt="2022-04-26T08:13:27.122" v="129" actId="2696"/>
        <pc:sldMkLst>
          <pc:docMk/>
          <pc:sldMk cId="3697589328" sldId="403"/>
        </pc:sldMkLst>
        <pc:spChg chg="mod">
          <ac:chgData name="Arjan Kamberg" userId="2cfeac95-aab1-41a7-bca5-796b19d85bc0" providerId="ADAL" clId="{CD248D6F-577F-D343-A78B-B3D2DD4296A3}" dt="2022-04-26T08:12:03.051" v="127" actId="20577"/>
          <ac:spMkLst>
            <pc:docMk/>
            <pc:sldMk cId="3697589328" sldId="403"/>
            <ac:spMk id="2" creationId="{091D75CF-FF2F-70DC-7820-BBE9623A3364}"/>
          </ac:spMkLst>
        </pc:spChg>
      </pc:sldChg>
      <pc:sldChg chg="addSp modSp new mod">
        <pc:chgData name="Arjan Kamberg" userId="2cfeac95-aab1-41a7-bca5-796b19d85bc0" providerId="ADAL" clId="{CD248D6F-577F-D343-A78B-B3D2DD4296A3}" dt="2022-04-26T08:21:10.363" v="292" actId="1076"/>
        <pc:sldMkLst>
          <pc:docMk/>
          <pc:sldMk cId="2257799084" sldId="404"/>
        </pc:sldMkLst>
        <pc:spChg chg="mod">
          <ac:chgData name="Arjan Kamberg" userId="2cfeac95-aab1-41a7-bca5-796b19d85bc0" providerId="ADAL" clId="{CD248D6F-577F-D343-A78B-B3D2DD4296A3}" dt="2022-04-26T08:15:41.148" v="204" actId="20577"/>
          <ac:spMkLst>
            <pc:docMk/>
            <pc:sldMk cId="2257799084" sldId="404"/>
            <ac:spMk id="2" creationId="{19B22E06-90AF-E26C-2E70-4A3795454D4F}"/>
          </ac:spMkLst>
        </pc:spChg>
        <pc:spChg chg="mod">
          <ac:chgData name="Arjan Kamberg" userId="2cfeac95-aab1-41a7-bca5-796b19d85bc0" providerId="ADAL" clId="{CD248D6F-577F-D343-A78B-B3D2DD4296A3}" dt="2022-04-26T08:18:04.765" v="290" actId="20577"/>
          <ac:spMkLst>
            <pc:docMk/>
            <pc:sldMk cId="2257799084" sldId="404"/>
            <ac:spMk id="3" creationId="{84FAF956-64C5-CA8C-831C-E1E2067BA60C}"/>
          </ac:spMkLst>
        </pc:spChg>
        <pc:picChg chg="add mod">
          <ac:chgData name="Arjan Kamberg" userId="2cfeac95-aab1-41a7-bca5-796b19d85bc0" providerId="ADAL" clId="{CD248D6F-577F-D343-A78B-B3D2DD4296A3}" dt="2022-04-26T08:21:10.363" v="292" actId="1076"/>
          <ac:picMkLst>
            <pc:docMk/>
            <pc:sldMk cId="2257799084" sldId="404"/>
            <ac:picMk id="4" creationId="{7EED20D0-489D-71BC-0B02-09F4AE2EFC48}"/>
          </ac:picMkLst>
        </pc:picChg>
      </pc:sldChg>
      <pc:sldChg chg="addSp delSp modSp new mod">
        <pc:chgData name="Arjan Kamberg" userId="2cfeac95-aab1-41a7-bca5-796b19d85bc0" providerId="ADAL" clId="{CD248D6F-577F-D343-A78B-B3D2DD4296A3}" dt="2022-04-26T08:26:20.867" v="397" actId="1076"/>
        <pc:sldMkLst>
          <pc:docMk/>
          <pc:sldMk cId="851786629" sldId="405"/>
        </pc:sldMkLst>
        <pc:spChg chg="mod">
          <ac:chgData name="Arjan Kamberg" userId="2cfeac95-aab1-41a7-bca5-796b19d85bc0" providerId="ADAL" clId="{CD248D6F-577F-D343-A78B-B3D2DD4296A3}" dt="2022-04-26T08:25:31.176" v="337" actId="20577"/>
          <ac:spMkLst>
            <pc:docMk/>
            <pc:sldMk cId="851786629" sldId="405"/>
            <ac:spMk id="2" creationId="{D53790F9-4D2F-A108-843D-AD0029932828}"/>
          </ac:spMkLst>
        </pc:spChg>
        <pc:picChg chg="add del mod">
          <ac:chgData name="Arjan Kamberg" userId="2cfeac95-aab1-41a7-bca5-796b19d85bc0" providerId="ADAL" clId="{CD248D6F-577F-D343-A78B-B3D2DD4296A3}" dt="2022-04-26T08:26:13.680" v="393" actId="478"/>
          <ac:picMkLst>
            <pc:docMk/>
            <pc:sldMk cId="851786629" sldId="405"/>
            <ac:picMk id="4" creationId="{0BA7DFA0-539F-C905-4848-2EDEA8EF6E59}"/>
          </ac:picMkLst>
        </pc:picChg>
        <pc:picChg chg="add mod">
          <ac:chgData name="Arjan Kamberg" userId="2cfeac95-aab1-41a7-bca5-796b19d85bc0" providerId="ADAL" clId="{CD248D6F-577F-D343-A78B-B3D2DD4296A3}" dt="2022-04-26T08:26:20.867" v="397" actId="1076"/>
          <ac:picMkLst>
            <pc:docMk/>
            <pc:sldMk cId="851786629" sldId="405"/>
            <ac:picMk id="5" creationId="{2F049823-7580-F18B-13AC-382F732BE97F}"/>
          </ac:picMkLst>
        </pc:picChg>
      </pc:sldChg>
      <pc:sldChg chg="addSp modSp new mod">
        <pc:chgData name="Arjan Kamberg" userId="2cfeac95-aab1-41a7-bca5-796b19d85bc0" providerId="ADAL" clId="{CD248D6F-577F-D343-A78B-B3D2DD4296A3}" dt="2022-04-26T08:27:14.817" v="400" actId="14100"/>
        <pc:sldMkLst>
          <pc:docMk/>
          <pc:sldMk cId="2076530396" sldId="406"/>
        </pc:sldMkLst>
        <pc:spChg chg="mod">
          <ac:chgData name="Arjan Kamberg" userId="2cfeac95-aab1-41a7-bca5-796b19d85bc0" providerId="ADAL" clId="{CD248D6F-577F-D343-A78B-B3D2DD4296A3}" dt="2022-04-26T08:25:50.520" v="392" actId="20577"/>
          <ac:spMkLst>
            <pc:docMk/>
            <pc:sldMk cId="2076530396" sldId="406"/>
            <ac:spMk id="2" creationId="{9E047B36-6BC7-8B57-80A0-4C8288E94367}"/>
          </ac:spMkLst>
        </pc:spChg>
        <pc:picChg chg="add mod">
          <ac:chgData name="Arjan Kamberg" userId="2cfeac95-aab1-41a7-bca5-796b19d85bc0" providerId="ADAL" clId="{CD248D6F-577F-D343-A78B-B3D2DD4296A3}" dt="2022-04-26T08:27:14.817" v="400" actId="14100"/>
          <ac:picMkLst>
            <pc:docMk/>
            <pc:sldMk cId="2076530396" sldId="406"/>
            <ac:picMk id="4" creationId="{B21827FF-BFE0-B08E-36D0-C1D85696D141}"/>
          </ac:picMkLst>
        </pc:picChg>
      </pc:sldChg>
      <pc:sldChg chg="addSp delSp modSp add mod">
        <pc:chgData name="Arjan Kamberg" userId="2cfeac95-aab1-41a7-bca5-796b19d85bc0" providerId="ADAL" clId="{CD248D6F-577F-D343-A78B-B3D2DD4296A3}" dt="2022-05-07T06:33:18.874" v="472"/>
        <pc:sldMkLst>
          <pc:docMk/>
          <pc:sldMk cId="3902397220" sldId="407"/>
        </pc:sldMkLst>
        <pc:spChg chg="del">
          <ac:chgData name="Arjan Kamberg" userId="2cfeac95-aab1-41a7-bca5-796b19d85bc0" providerId="ADAL" clId="{CD248D6F-577F-D343-A78B-B3D2DD4296A3}" dt="2022-05-07T06:31:47.322" v="445" actId="478"/>
          <ac:spMkLst>
            <pc:docMk/>
            <pc:sldMk cId="3902397220" sldId="407"/>
            <ac:spMk id="3" creationId="{FAAFA683-E268-EFAA-1D34-A492FC4E2489}"/>
          </ac:spMkLst>
        </pc:spChg>
        <pc:spChg chg="add del mod">
          <ac:chgData name="Arjan Kamberg" userId="2cfeac95-aab1-41a7-bca5-796b19d85bc0" providerId="ADAL" clId="{CD248D6F-577F-D343-A78B-B3D2DD4296A3}" dt="2022-05-07T06:31:51.676" v="446" actId="478"/>
          <ac:spMkLst>
            <pc:docMk/>
            <pc:sldMk cId="3902397220" sldId="407"/>
            <ac:spMk id="7" creationId="{0973B492-D219-24D9-38F9-FE5C45CEE6BD}"/>
          </ac:spMkLst>
        </pc:spChg>
        <pc:grpChg chg="mod">
          <ac:chgData name="Arjan Kamberg" userId="2cfeac95-aab1-41a7-bca5-796b19d85bc0" providerId="ADAL" clId="{CD248D6F-577F-D343-A78B-B3D2DD4296A3}" dt="2022-05-07T06:32:29.556" v="453"/>
          <ac:grpSpMkLst>
            <pc:docMk/>
            <pc:sldMk cId="3902397220" sldId="407"/>
            <ac:grpSpMk id="14" creationId="{531CCD88-AF74-0AFC-D44B-AC5DEBA4006B}"/>
          </ac:grpSpMkLst>
        </pc:grpChg>
        <pc:grpChg chg="mod">
          <ac:chgData name="Arjan Kamberg" userId="2cfeac95-aab1-41a7-bca5-796b19d85bc0" providerId="ADAL" clId="{CD248D6F-577F-D343-A78B-B3D2DD4296A3}" dt="2022-05-07T06:32:52.868" v="456"/>
          <ac:grpSpMkLst>
            <pc:docMk/>
            <pc:sldMk cId="3902397220" sldId="407"/>
            <ac:grpSpMk id="17" creationId="{CC42647E-D0B3-9E8F-1A2C-0E6619720678}"/>
          </ac:grpSpMkLst>
        </pc:grpChg>
        <pc:grpChg chg="mod">
          <ac:chgData name="Arjan Kamberg" userId="2cfeac95-aab1-41a7-bca5-796b19d85bc0" providerId="ADAL" clId="{CD248D6F-577F-D343-A78B-B3D2DD4296A3}" dt="2022-05-07T06:32:56.847" v="459"/>
          <ac:grpSpMkLst>
            <pc:docMk/>
            <pc:sldMk cId="3902397220" sldId="407"/>
            <ac:grpSpMk id="20" creationId="{67AD8F2C-D902-2244-5CF8-71DF031F557F}"/>
          </ac:grpSpMkLst>
        </pc:grpChg>
        <pc:grpChg chg="mod">
          <ac:chgData name="Arjan Kamberg" userId="2cfeac95-aab1-41a7-bca5-796b19d85bc0" providerId="ADAL" clId="{CD248D6F-577F-D343-A78B-B3D2DD4296A3}" dt="2022-05-07T06:33:02.154" v="462"/>
          <ac:grpSpMkLst>
            <pc:docMk/>
            <pc:sldMk cId="3902397220" sldId="407"/>
            <ac:grpSpMk id="23" creationId="{0626DAAE-988F-2CD8-B96E-D2EA2467CEFA}"/>
          </ac:grpSpMkLst>
        </pc:grpChg>
        <pc:grpChg chg="mod">
          <ac:chgData name="Arjan Kamberg" userId="2cfeac95-aab1-41a7-bca5-796b19d85bc0" providerId="ADAL" clId="{CD248D6F-577F-D343-A78B-B3D2DD4296A3}" dt="2022-05-07T06:33:08.093" v="466"/>
          <ac:grpSpMkLst>
            <pc:docMk/>
            <pc:sldMk cId="3902397220" sldId="407"/>
            <ac:grpSpMk id="27" creationId="{A7F5478C-AF31-AC63-C0EA-617A59253B15}"/>
          </ac:grpSpMkLst>
        </pc:grpChg>
        <pc:grpChg chg="mod">
          <ac:chgData name="Arjan Kamberg" userId="2cfeac95-aab1-41a7-bca5-796b19d85bc0" providerId="ADAL" clId="{CD248D6F-577F-D343-A78B-B3D2DD4296A3}" dt="2022-05-07T06:33:13.875" v="469"/>
          <ac:grpSpMkLst>
            <pc:docMk/>
            <pc:sldMk cId="3902397220" sldId="407"/>
            <ac:grpSpMk id="30" creationId="{9A1F41CB-C1C5-7117-519A-13F4C525B76A}"/>
          </ac:grpSpMkLst>
        </pc:grpChg>
        <pc:grpChg chg="mod">
          <ac:chgData name="Arjan Kamberg" userId="2cfeac95-aab1-41a7-bca5-796b19d85bc0" providerId="ADAL" clId="{CD248D6F-577F-D343-A78B-B3D2DD4296A3}" dt="2022-05-07T06:33:18.874" v="472"/>
          <ac:grpSpMkLst>
            <pc:docMk/>
            <pc:sldMk cId="3902397220" sldId="407"/>
            <ac:grpSpMk id="33" creationId="{AD0B5274-A23C-F878-7700-46D39CD248DF}"/>
          </ac:grpSpMkLst>
        </pc:grpChg>
        <pc:picChg chg="del">
          <ac:chgData name="Arjan Kamberg" userId="2cfeac95-aab1-41a7-bca5-796b19d85bc0" providerId="ADAL" clId="{CD248D6F-577F-D343-A78B-B3D2DD4296A3}" dt="2022-05-07T06:31:42.929" v="444" actId="478"/>
          <ac:picMkLst>
            <pc:docMk/>
            <pc:sldMk cId="3902397220" sldId="407"/>
            <ac:picMk id="4" creationId="{EB73D531-E31B-B971-F49B-149688A54FD6}"/>
          </ac:picMkLst>
        </pc:picChg>
        <pc:inkChg chg="add">
          <ac:chgData name="Arjan Kamberg" userId="2cfeac95-aab1-41a7-bca5-796b19d85bc0" providerId="ADAL" clId="{CD248D6F-577F-D343-A78B-B3D2DD4296A3}" dt="2022-05-07T06:32:10.982" v="447" actId="9405"/>
          <ac:inkMkLst>
            <pc:docMk/>
            <pc:sldMk cId="3902397220" sldId="407"/>
            <ac:inkMk id="8" creationId="{D06524F9-1526-DE93-6246-F1569958F840}"/>
          </ac:inkMkLst>
        </pc:inkChg>
        <pc:inkChg chg="add">
          <ac:chgData name="Arjan Kamberg" userId="2cfeac95-aab1-41a7-bca5-796b19d85bc0" providerId="ADAL" clId="{CD248D6F-577F-D343-A78B-B3D2DD4296A3}" dt="2022-05-07T06:32:14.632" v="448" actId="9405"/>
          <ac:inkMkLst>
            <pc:docMk/>
            <pc:sldMk cId="3902397220" sldId="407"/>
            <ac:inkMk id="9" creationId="{5D02C597-7909-9036-8622-50A02EA3E687}"/>
          </ac:inkMkLst>
        </pc:inkChg>
        <pc:inkChg chg="add">
          <ac:chgData name="Arjan Kamberg" userId="2cfeac95-aab1-41a7-bca5-796b19d85bc0" providerId="ADAL" clId="{CD248D6F-577F-D343-A78B-B3D2DD4296A3}" dt="2022-05-07T06:32:19.316" v="449" actId="9405"/>
          <ac:inkMkLst>
            <pc:docMk/>
            <pc:sldMk cId="3902397220" sldId="407"/>
            <ac:inkMk id="10" creationId="{6CB32C8D-FF20-C4A9-40E5-9E9188355F95}"/>
          </ac:inkMkLst>
        </pc:inkChg>
        <pc:inkChg chg="add">
          <ac:chgData name="Arjan Kamberg" userId="2cfeac95-aab1-41a7-bca5-796b19d85bc0" providerId="ADAL" clId="{CD248D6F-577F-D343-A78B-B3D2DD4296A3}" dt="2022-05-07T06:32:23.100" v="450" actId="9405"/>
          <ac:inkMkLst>
            <pc:docMk/>
            <pc:sldMk cId="3902397220" sldId="407"/>
            <ac:inkMk id="11" creationId="{F4E472DE-B425-2DD8-AC1B-A98B9941A52B}"/>
          </ac:inkMkLst>
        </pc:inkChg>
        <pc:inkChg chg="add mod">
          <ac:chgData name="Arjan Kamberg" userId="2cfeac95-aab1-41a7-bca5-796b19d85bc0" providerId="ADAL" clId="{CD248D6F-577F-D343-A78B-B3D2DD4296A3}" dt="2022-05-07T06:32:29.556" v="453"/>
          <ac:inkMkLst>
            <pc:docMk/>
            <pc:sldMk cId="3902397220" sldId="407"/>
            <ac:inkMk id="12" creationId="{54BDBAA3-3397-BB4A-C6EB-DF8F1CE21620}"/>
          </ac:inkMkLst>
        </pc:inkChg>
        <pc:inkChg chg="add mod">
          <ac:chgData name="Arjan Kamberg" userId="2cfeac95-aab1-41a7-bca5-796b19d85bc0" providerId="ADAL" clId="{CD248D6F-577F-D343-A78B-B3D2DD4296A3}" dt="2022-05-07T06:32:29.556" v="453"/>
          <ac:inkMkLst>
            <pc:docMk/>
            <pc:sldMk cId="3902397220" sldId="407"/>
            <ac:inkMk id="13" creationId="{F9E0B9AC-64A8-C9B5-8465-FA1F23D0A911}"/>
          </ac:inkMkLst>
        </pc:inkChg>
        <pc:inkChg chg="add mod">
          <ac:chgData name="Arjan Kamberg" userId="2cfeac95-aab1-41a7-bca5-796b19d85bc0" providerId="ADAL" clId="{CD248D6F-577F-D343-A78B-B3D2DD4296A3}" dt="2022-05-07T06:32:52.868" v="456"/>
          <ac:inkMkLst>
            <pc:docMk/>
            <pc:sldMk cId="3902397220" sldId="407"/>
            <ac:inkMk id="15" creationId="{0898671C-2927-ACB2-7C28-1E85A1E9C7C8}"/>
          </ac:inkMkLst>
        </pc:inkChg>
        <pc:inkChg chg="add mod">
          <ac:chgData name="Arjan Kamberg" userId="2cfeac95-aab1-41a7-bca5-796b19d85bc0" providerId="ADAL" clId="{CD248D6F-577F-D343-A78B-B3D2DD4296A3}" dt="2022-05-07T06:32:52.868" v="456"/>
          <ac:inkMkLst>
            <pc:docMk/>
            <pc:sldMk cId="3902397220" sldId="407"/>
            <ac:inkMk id="16" creationId="{A1D05F8F-3244-CA01-340D-2355A50DFB27}"/>
          </ac:inkMkLst>
        </pc:inkChg>
        <pc:inkChg chg="add mod">
          <ac:chgData name="Arjan Kamberg" userId="2cfeac95-aab1-41a7-bca5-796b19d85bc0" providerId="ADAL" clId="{CD248D6F-577F-D343-A78B-B3D2DD4296A3}" dt="2022-05-07T06:32:56.847" v="459"/>
          <ac:inkMkLst>
            <pc:docMk/>
            <pc:sldMk cId="3902397220" sldId="407"/>
            <ac:inkMk id="18" creationId="{A534C9D9-444E-50DB-4E49-71B331BBA1B4}"/>
          </ac:inkMkLst>
        </pc:inkChg>
        <pc:inkChg chg="add mod">
          <ac:chgData name="Arjan Kamberg" userId="2cfeac95-aab1-41a7-bca5-796b19d85bc0" providerId="ADAL" clId="{CD248D6F-577F-D343-A78B-B3D2DD4296A3}" dt="2022-05-07T06:32:56.847" v="459"/>
          <ac:inkMkLst>
            <pc:docMk/>
            <pc:sldMk cId="3902397220" sldId="407"/>
            <ac:inkMk id="19" creationId="{01A75679-9C9E-112E-3AE6-93D6C6D48495}"/>
          </ac:inkMkLst>
        </pc:inkChg>
        <pc:inkChg chg="add mod">
          <ac:chgData name="Arjan Kamberg" userId="2cfeac95-aab1-41a7-bca5-796b19d85bc0" providerId="ADAL" clId="{CD248D6F-577F-D343-A78B-B3D2DD4296A3}" dt="2022-05-07T06:33:02.154" v="462"/>
          <ac:inkMkLst>
            <pc:docMk/>
            <pc:sldMk cId="3902397220" sldId="407"/>
            <ac:inkMk id="21" creationId="{8EAAB40B-FA1F-C39D-DC2E-20F31B450767}"/>
          </ac:inkMkLst>
        </pc:inkChg>
        <pc:inkChg chg="add mod">
          <ac:chgData name="Arjan Kamberg" userId="2cfeac95-aab1-41a7-bca5-796b19d85bc0" providerId="ADAL" clId="{CD248D6F-577F-D343-A78B-B3D2DD4296A3}" dt="2022-05-07T06:33:02.154" v="462"/>
          <ac:inkMkLst>
            <pc:docMk/>
            <pc:sldMk cId="3902397220" sldId="407"/>
            <ac:inkMk id="22" creationId="{08CAD10C-D22C-82B2-89C7-EFE0CF6CCA56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4" creationId="{CC9AB456-1605-C964-35F9-602DCE7E5058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5" creationId="{E603BA42-53DC-224D-B11F-8DC4722D29AF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6" creationId="{BAF69A6F-C983-D14F-4596-6A3E1E2022C7}"/>
          </ac:inkMkLst>
        </pc:inkChg>
        <pc:inkChg chg="add mod">
          <ac:chgData name="Arjan Kamberg" userId="2cfeac95-aab1-41a7-bca5-796b19d85bc0" providerId="ADAL" clId="{CD248D6F-577F-D343-A78B-B3D2DD4296A3}" dt="2022-05-07T06:33:13.875" v="469"/>
          <ac:inkMkLst>
            <pc:docMk/>
            <pc:sldMk cId="3902397220" sldId="407"/>
            <ac:inkMk id="28" creationId="{4606DCFC-8052-4015-6EC2-3BC17D3EEED2}"/>
          </ac:inkMkLst>
        </pc:inkChg>
        <pc:inkChg chg="add mod">
          <ac:chgData name="Arjan Kamberg" userId="2cfeac95-aab1-41a7-bca5-796b19d85bc0" providerId="ADAL" clId="{CD248D6F-577F-D343-A78B-B3D2DD4296A3}" dt="2022-05-07T06:33:13.875" v="469"/>
          <ac:inkMkLst>
            <pc:docMk/>
            <pc:sldMk cId="3902397220" sldId="407"/>
            <ac:inkMk id="29" creationId="{E91FA2EE-83F1-7AF3-3436-A1779B5785B2}"/>
          </ac:inkMkLst>
        </pc:inkChg>
        <pc:inkChg chg="add mod">
          <ac:chgData name="Arjan Kamberg" userId="2cfeac95-aab1-41a7-bca5-796b19d85bc0" providerId="ADAL" clId="{CD248D6F-577F-D343-A78B-B3D2DD4296A3}" dt="2022-05-07T06:33:18.874" v="472"/>
          <ac:inkMkLst>
            <pc:docMk/>
            <pc:sldMk cId="3902397220" sldId="407"/>
            <ac:inkMk id="31" creationId="{0D676B88-E165-423C-C2BB-C5595A6FF65B}"/>
          </ac:inkMkLst>
        </pc:inkChg>
        <pc:inkChg chg="add mod">
          <ac:chgData name="Arjan Kamberg" userId="2cfeac95-aab1-41a7-bca5-796b19d85bc0" providerId="ADAL" clId="{CD248D6F-577F-D343-A78B-B3D2DD4296A3}" dt="2022-05-07T06:33:18.874" v="472"/>
          <ac:inkMkLst>
            <pc:docMk/>
            <pc:sldMk cId="3902397220" sldId="407"/>
            <ac:inkMk id="32" creationId="{A3ECA853-0713-E187-06ED-78F459B55B3C}"/>
          </ac:inkMkLst>
        </pc:ink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07-05-2022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2:10.9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692 15 24575,'-12'0'0,"-12"1"0,-17 7 0,-18 12 0,-12 15 0,-10 14 0,39-21 0,0-1 0,-32 26 0,12-8 0,19-10 0,15-9 0,5-2 0,13-9 0,-2 3 0,4-6 0,-4 4 0,0 1 0,0 0 0,4-2 0,3 0 0,1 0 0,1 1 0,1 2 0,0 0 0,2 2 0,0 5 0,0 5 0,0 5 0,0 4 0,3 3 0,6 8 0,6-1 0,6-1 0,6-3 0,1-3 0,5 0 0,1-1 0,-1-1 0,1-2 0,-2-2 0,1-1 0,0-1 0,1-3 0,0-4 0,1-1 0,2-2 0,2-1 0,7 0 0,4-1 0,8 1 0,7-1 0,10-2 0,10-3 0,10-6 0,-45-7 0,0-2 0,50 1 0,-4-3 0,-5 0 0,-4-6 0,-2-10 0,-5-12 0,-7-14 0,-5-10 0,-12-7 0,-7-8 0,-8 2 0,-8 3 0,-10 2 0,-10 3 0,-9-2 0,-4-7 0,-2-8 0,-12-9 0,-10-4 0,-13 6 0,-11 6 0,-4 8 0,-3 1 0,2 4 0,5 5 0,4 7 0,5 11 0,3 8 0,1 5 0,2 6 0,0 4 0,-3 3 0,-7 2 0,-13 1 0,-15 1 0,-10 4 0,-11 2 0,40 1 0,-4 4 0,-16 13 0,2 2 0,-8-9 0,-4 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2:56.3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1 253 24575,'0'-15'0,"0"-6"0,0-4 0,0-5 0,0 3 0,7 1 0,12-1 0,14 4 0,13 1 0,0 5 0,-1 5 0,-5 6 0,-5 5 0,0 1 0,-5 0 0,0 2 0,-4 6 0,-5 10 0,-2 11 0,-3 9 0,-3 9 0,-4 0 0,-3-1 0,-4 2 0,-2 1 0,0 4 0,-6 4 0,-6-3 0,-5-2 0,-5-4 0,-1-4 0,-1 2 0,0-3 0,2-2 0,4-5 0,3-4 0,1 1 0,-2 3 0,0 0 0,0-4 0,4-4 0,5-9 0,3-7 0,2-9 0,3-17 0,8-21 0,12-17 0,12-7 0,7 10 0,0 18 0,-1 15 0,1 11 0,4 5 0,8 5 0,5 10 0,-1 9 0,-5 5 0,-11-3 0,-10-4 0,-7-8 0,-7-6 0,-7-4 0,-4-4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2:59.5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20 964 24575,'0'-7'0,"0"-9"0,0-14 0,0-14 0,-1-10 0,-2-4 0,0 1 0,0 6 0,0 8 0,1 8 0,0 5 0,0 1 0,1 0 0,1-3 0,0-1 0,0 0 0,0 1 0,0 6 0,0 2 0,2 2 0,4-1 0,6-3 0,5-1 0,5-2 0,6 1 0,11 0 0,10 0 0,10 4 0,9 1 0,3 5 0,-7 5 0,-12 4 0,-16 6 0,-14 3 0,-11 0 0,-5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3:01.6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24575,'2'3'0,"3"-1"0,9 0 0,13-2 0,-10 0 0,7 0 0,-13 0 0,-2 0 0,8 4 0,1 12 0,11 14 0,3 14 0,-2 6 0,-4-4 0,-7-7 0,-3-7 0,-5-6 0,-4-3 0,-4-4 0,-1-1 0,-2-1 0,-3 6 0,-9 6 0,-9 7 0,-7 2 0,1-6 0,7-5 0,14-15 0,13-2 0,17-10 0,14 0 0,12 0 0,-1 2 0,-3 5 0,-7 2 0,-9 3 0,-6 1 0,-3 1 0,-5 1 0,-3 3 0,-3-1 0,-2 3 0,-2 1 0,-2 0 0,-2-1 0,-2-3 0,0 3 0,0 1 0,-3 4 0,-7 2 0,-8 0 0,-10 3 0,-4-4 0,-2 0 0,-7 0 0,-2-3 0,-3-4 0,1-9 0,6-5 0,1-5 0,2 0 0,2 0 0,2 0 0,5 0 0,2 0 0,13 0 0,3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3:04.2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1 883 24575,'0'-23'0,"0"-9"0,0-13 0,0-11 0,0-6 0,0-2 0,0 4 0,0 11 0,0 15 0,0 6 0,0 3 0,2-1 0,4-2 0,3 1 0,2 1 0,-2 2 0,-2 3 0,0 1 0,0 2 0,5-3 0,2 1 0,2-1 0,1 3 0,1 2 0,-1 1 0,4-1 0,3 0 0,4-2 0,2 1 0,3 4 0,6 2 0,7 4 0,11 4 0,7 1 0,1 2 0,-4 8 0,-11 12 0,-11 10 0,-10 9 0,-5-5 0,-7-7 0,-7-10 0,-6-10 0,-4-3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3:06.0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29 0 24575,'0'17'0,"0"8"0,0 11 0,0 6 0,0-1 0,0 4 0,0 6 0,0 6 0,-2 3 0,-3-1 0,-3-7 0,0-8 0,3-19 0,5-9 0,10-14 0,23-1 0,25-1 0,17 0 0,-3 0 0,-16-1 0,-18-2 0,-19 2 0,-4-2 0,-10 3 0,5 0 0,2 0 0,-1 0 0,-1 0 0,-2 0 0,1-1 0,4-1 0,0-2 0,-4 2 0,-5-1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3:07.1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24575,'0'3'0,"0"12"0,0 15 0,0 12 0,0 10 0,0 4 0,0 0 0,0 2 0,0 0 0,0 10 0,0 9 0,0 9 0,0 1 0,0-7 0,0-12 0,0-14 0,0-10 0,0-9 0,0-4 0,0-2 0,0-13 0,0-4 0,0-11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3:10.9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46 256 24575,'0'29'0,"0"14"0,0 22 0,0 9 0,0-7 0,0-11 0,0-14 0,0-9 0,0-7 0,0-2 0,0-6 0,0-6 0,0-4 0,0-2 0,0 0 0,0 4 0,0 5 0,0 5 0,0 3 0,0-9 0,0 0 0,0-7 0,0 5 0,0 3 0,0-7 0,0-11 0,0-24 0,-2-21 0,-4-15 0,-3-6 0,0 4 0,2 0 0,2 2 0,1 1 0,2 4 0,0 9 0,2 8 0,0 10 0,0 5 0,1 0 0,4-1 0,3 0 0,3 1 0,2 7 0,-5 3 0,-2 9 0,0 0 0,0 3 0,5-2 0,3-3 0,1 1 0,5-2 0,5 0 0,7-1 0,5 1 0,1 4 0,-5 3 0,-7 3 0,-5 0 0,-6 0 0,-3 0 0,2 0 0,-6 0 0,8 0 0,-6 0 0,0 0 0,-4 0 0,-4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3:13.3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572 1 24575,'-19'0'0,"-23"0"0,-28 0 0,-26 0 0,-3 1 0,15 2 0,22-1 0,28 1 0,17-1 0,11 13 0,6 18 0,0 24 0,0 13 0,0-6 0,0-16 0,0-17 0,0-11 0,0-8 0,2-6 0,1-3 0,9-3 0,9 0 0,6 0 0,5 0 0,1 0 0,0 0 0,1 0 0,-3 0 0,-6 0 0,-3 0 0,-3 0 0,-2 3 0,1 4 0,-1 4 0,2 4 0,2 2 0,2 4 0,3 3 0,0-1 0,-6 2 0,-4-2 0,-7-2 0,-4 2 0,-3-11 0,-2 4 0,0-7 0,0 7 0,0 7 0,0 6 0,0 1 0,-2-4 0,-2-5 0,-8-3 0,-8 2 0,-14 3 0,-15 4 0,-11 1 0,-10-1 0,0-1 0,8-7 0,11-7 0,11-6 0,11-6 0,7 0 0,7 0 0,6 0 0,5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3:16.3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68 192 24575,'0'11'0,"0"14"0,0 14 0,0 11 0,0-17 0,0 3 0,0-9 0,0 13 0,0 6 0,0-4 0,0-9 0,0-8 0,0-6 0,0-1 0,0-6 0,0-1 0,0-3 0,0 11 0,0 21 0,0 22 0,0 20 0,0 1 0,0-11 0,0-20 0,0-21 0,0-17 0,-1-15 0,-1-13 0,-3-12 0,-4-10 0,-2-7 0,-1-6 0,3-4 0,3-4 0,1 0 0,2 0 0,0-5 0,1-7 0,2-2 0,0 1 0,0 11 0,0 13 0,2 11 0,2 8 0,3 6 0,4 3 0,2 0 0,7-3 0,8-2 0,4-2 0,5 0 0,-1 1 0,0 3 0,6 0 0,5 0 0,11 4 0,8 1 0,-2 5 0,-7 6 0,-14 3 0,-16 2 0,-12 0 0,-8 0 0,-5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3:17.9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775 1 24575,'-11'0'0,"-12"0"0,-13 4 0,-11 7 0,-5 9 0,1 11 0,-4 15 0,-7 15 0,26-23 0,0 3 0,-4 4 0,0 1 0,1 0 0,1-1 0,5-3 0,2 0 0,-16 26 0,15-16 0,9-8 0,8-2 0,5 7 0,2 8 0,3 0 0,2-7 0,1-12 0,2-8 0,0-5 0,9 1 0,10 2 0,15 1 0,15 0 0,6-6 0,5-6 0,6-10 0,3-5 0,4-8 0,-4-12 0,-8-14 0,-10-16 0,-13-9 0,-14-3 0,-10 2 0,-9 4 0,-6 8 0,-9 3 0,-11 1 0,-11 4 0,-12 0 0,-1 6 0,-2 4 0,-1 5 0,2 4 0,2 3 0,2 4 0,6 5 0,1 3 0,-5 3 0,-7 1 0,-2 0 0,5 1 0,12 5 0,17-4 0,7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2:14.6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999 100 24575,'-16'0'0,"-9"0"0,-12 0 0,-13 0 0,-11 2 0,-6 6 0,-6 10 0,4 6 0,5 5 0,8-1 0,7 0 0,1 3 0,2 3 0,1 1 0,0 0 0,5-2 0,1 1 0,0 0 0,2 3 0,2-2 0,9-5 0,7-4 0,11-13 0,3-1 0,5-6 0,0 3 0,0 8 0,0 13 0,0 16 0,0 21 0,0 18 0,0 7 0,3 1 0,5-8 0,6-16 0,5-12 0,2-11 0,2-7 0,0-3 0,1-2 0,4-3 0,2 1 0,5 0 0,3 2 0,6 1 0,9 0 0,6 1 0,6-1 0,5-3 0,4-2 0,10-2 0,11-2 0,-45-12 0,2-1 0,4 0 0,1-2 0,1 0 0,0-1 0,2-1 0,1-1 0,0-2 0,-1 0 0,-1 0 0,-1-1 0,-1 1 0,-1 0 0,-2 0 0,-2 0 0,1 1 0,0 0 0,0 0 0,0 0 0,1-1 0,0 0 0,4-1 0,0 1 0,2-2 0,2-1 0,2 0 0,1-1 0,1 0 0,0-1 0,-3 0 0,0-2 0,-4 1 0,-2 0 0,-4 1 0,0-2 0,45-4 0,-2-10 0,-47 4 0,0-4 0,43-17 0,-3-3 0,-11 0 0,-9 5 0,-9-1 0,-16 6 0,-10 3 0,-10 1 0,-6-3 0,-3-7 0,-5-9 0,-2-13 0,-3-6 0,-2-1 0,-1 2 0,-2 4 0,-7-1 0,-12-9 0,-14-6 0,-11-4 0,-9-3 0,-2 6 0,-5-1 0,-5 0 0,3 4 0,1 5 0,3 8 0,3 8 0,-2-2 0,-5 0 0,-5-3 0,-7 1 0,-6 4 0,-3 2 0,-5 5 0,1 3 0,-2 3 0,2 4 0,-1 2 0,1 3 0,6 2 0,4 4 0,6 5 0,1 4 0,4 2 0,1 3 0,1 2 0,3 3 0,0-2 0,3-2 0,0 1 0,2 1 0,4 2 0,2 0 0,5 0 0,0 2 0,-1 6 0,1 5 0,-3 5 0,2 3 0,-4 1 0,-2 0 0,2 0 0,2-3 0,5-2 0,4-2 0,-8 9 0,24-12 0,-4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2:19.3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1240 0 24575,'-9'0'0,"-9"0"0,-14 0 0,-10 0 0,-12 0 0,-5 0 0,3 0 0,2 0 0,8 3 0,4 2 0,0 6 0,-3 6 0,-6 4 0,-8 7 0,-4 6 0,-1 3 0,6 1 0,11-3 0,7-2 0,5 1 0,-3 4 0,-4 5 0,-1 6 0,2 1 0,5-1 0,6 0 0,3 1 0,5 4 0,6 3 0,3 1 0,5-2 0,3-4 0,3-4 0,2-4 0,0-2 0,2-1 0,6 1 0,5-1 0,6 1 0,5-1 0,3-2 0,3-3 0,1-1 0,3-2 0,2-2 0,1 0 0,2-2 0,0-3 0,-1-3 0,4-3 0,4-1 0,7 0 0,8-1 0,6 0 0,5 0 0,4-2 0,7-1 0,8-2 0,6 0 0,-47-7 0,0-1 0,49 7 0,-3-3 0,-3-3 0,-3-2 0,1-4 0,1 0 0,0 0 0,5 0 0,1 0 0,-48 2 0,1-1 0,2 1 0,0 0 0,1 1 0,-1 1 0,2-1 0,1 0 0,1-1 0,1 0 0,0 1 0,0 0 0,0-1 0,1 0 0,-2 1 0,1 1 0,-3-1 0,0 0 0,0-1 0,0 0 0,-1-1 0,0 0 0,-1-1 0,0 0 0,45 0 0,-5 0 0,-11 0 0,-8 0 0,-2 0 0,-10 0 0,0 0 0,-7-1 0,-2-4 0,-2-4 0,-2-6 0,-3-1 0,-3-1 0,0-1 0,-6 1 0,-4 0 0,-4 1 0,1-1 0,0-1 0,3-3 0,0-2 0,2-1 0,0-3 0,-5 2 0,-4-2 0,-6 4 0,-1 0 0,2-4 0,0-2 0,2-6 0,-1-2 0,-2-2 0,-1-4 0,-4-3 0,-3-7 0,-2-5 0,-2-5 0,-2 0 0,-4 3 0,0 2 0,-2 5 0,0 0 0,-1 4 0,-4 4 0,-7 1 0,-6 5 0,-7 1 0,-3 1 0,-4 2 0,-4 1 0,-4 2 0,-4 1 0,-5-1 0,-5 2 0,-7 2 0,-9 1 0,-12 5 0,-9 2 0,-4 4 0,4 3 0,4 0 0,0 1 0,-6 2 0,41 6 0,-2 2 0,-2 0 0,-1 1 0,-4 0 0,-2 2 0,-4-1 0,-1 0 0,-3 0 0,0 0 0,-5 0 0,-1 0 0,0 0 0,-1 0 0,0-1 0,1 2 0,1 0 0,2 1 0,5 2 0,0 0 0,6 2 0,1 2 0,7 0 0,2 0 0,-38 6 0,18-3 0,18-6 0,15 0 0,6-2 0,7-1 0,0 0 0,0-2 0,-1 0 0,-3 0 0,-2 0 0,-1 0 0,-1 0 0,0 0 0,-1 0 0,-2 0 0,-5 0 0,-2 0 0,0 0 0,3 0 0,6 0 0,1 0 0,0 0 0,-4 0 0,-5-2 0,-2-3 0,-2-2 0,7-3 0,5 2 0,16 3 0,-8 3 0,-14 2 0,19 0 0,-13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2:23.0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766 0 24575,'-19'0'0,"-9"0"0,-15 1 0,-9 10 0,-8 16 0,-2 17 0,-6 18 0,32-27 0,0 2 0,1 0 0,1 1 0,0 1 0,2 1 0,-24 33 0,8-3 0,8-7 0,8-5 0,8-5 0,9-3 0,7 0 0,5-3 0,3-2 0,0-2 0,0-2 0,1 1 0,5 0 0,6-3 0,5-1 0,8 1 0,4 0 0,9 3 0,12-1 0,10 1 0,14-1 0,12-1 0,-38-21 0,1 0 0,1-2 0,0-1 0,0-1 0,0 0 0,46 9 0,1-4 0,-47-13 0,3-1 0,4-1 0,2 0 0,6-2 0,2 1 0,6-1 0,1 0 0,6 0 0,2 1 0,2 1 0,2 0 0,4 2 0,1 1 0,3 0 0,2 0-207,-27-1 0,1-1 0,1 0 207,3 0 0,0-1 0,1 1 0,-2-1 0,1-1 0,-1 0 0,-1 0 0,0-1 0,-2-1 0,29 1 0,-2-1-9,-8-2 1,-1 0 8,-4 0 0,-2 0 0,-6-2 0,-2-2 0,-4-2 0,0-2 0,-4-3 0,-1-3 0,-5-3 0,-2-1 310,-7 1 1,-2 0-311,28-14 17,-21 6-17,-18 7 0,-15 3 0,-8 0 0,-3-10 0,-1-16 0,0-16 0,1-11 0,-3 0 0,-4 5 0,-2 2 0,-3-1 0,-7-3 0,-10-2 0,-11 2 0,-14 2 0,-5 5 0,-8 2 0,-5 2 0,-1 4 0,-4 3 0,-2 6 0,-2 4 0,-7 3 0,-5 2 0,-3 0 0,-3 1 0,1 1 0,3 1 0,3 4 0,0 0 0,-1 4 0,-1 0 0,0 2 0,1 4 0,2 0 0,-4 5 0,-3 1 0,0 4 0,-3 1 0,0 2 0,3 2 0,4 0 0,6 0 0,5 0 0,6 0 0,5 3 0,7 2 0,4 2 0,4 3 0,4-1 0,-1 0 0,0-1 0,3-3 0,3-2 0,2-3 0,1 0 0,1 0 0,0 2 0,-2 1 0,-3 0 0,-3-1 0,-2-2 0,1 2 0,2 1 0,-3 0 0,-5 2 0,-9 0 0,-10 4 0,-1 2 0,1 0 0,8-3 0,5-2 0,2-1 0,1 0 0,-2 1 0,2 1 0,5-2 0,11-3 0,13 1 0,9-3 0,5 0 0,2 0 0,-1 0 0,2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2:26.4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354 15 24575,'-14'0'0,"0"0"0,-5 0 0,0 0 0,0 2 0,-3 7 0,-3 15 0,-7 13 0,-1 10 0,0 6 0,5 0 0,3 4 0,2 7 0,6 0 0,3-4 0,5-6 0,4-12 0,3-2 0,2 2 0,0 1 0,0 3 0,2-2 0,2-2 0,4-1 0,5 1 0,2-3 0,3-1 0,3 1 0,0 0 0,5 2 0,2 1 0,3-3 0,3-2 0,-1-1 0,3-3 0,3 1 0,1 0 0,7 0 0,8 3 0,8 3 0,11 1 0,4-4 0,-1-6 0,-1-3 0,-2-5 0,3-2 0,2-4 0,3-4 0,-1-2 0,-4-2 0,2-3 0,-1-4 0,-1-1 0,4-1 0,1 0 0,6 0 0,5 0 0,2 0 0,1-5 0,-10-3 0,-9-6 0,-12-3 0,-11 1 0,-5-3 0,-4-2 0,-3-8 0,0-7 0,2-10 0,0-11 0,-2-13 0,-4-7 0,-7 3 0,-10 2 0,-7 8 0,-6 6 0,-5 2 0,0 7 0,-3 0 0,-4 2 0,-6-2 0,-11-4 0,-9 3 0,-6-2 0,-6 1 0,-5 1 0,-8-4 0,-6 1 0,-6-1 0,0 6 0,0 5 0,5 8 0,2 4 0,0 2 0,3 1 0,1 0 0,9 1 0,7 3 0,4 3 0,0 4 0,-6 6 0,-6 0 0,-3 4 0,-2 1 0,-1 1 0,-1 3 0,-3 2 0,-3 0 0,-5 0 0,-3 0 0,-4 0 0,-3 0 0,-3 0 0,-3 1 0,1 3 0,5 2 0,6 3 0,11-2 0,11-2 0,11-2 0,11-3 0,12 0 0,3 1 0,2 1 0,-7 2 0,-5 2 0,0 0 0,4-2 0,4 0 0,-8 3 0,12-4 0,-6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2:29.0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797 0 24575,'-4'0'0,"-7"0"0,-10 0 0,-9 0 0,-6 0 0,-3 0 0,-8 0 0,-8 7 0,-5 9 0,3 9 0,8 6 0,10 1 0,7-1 0,-2 7 0,-6 17 0,-11 23 0,22-30 0,1 3 0,1 2 0,2 1 0,2-3 0,3-1 0,-4 35 0,13-19 0,7-17 0,4-9 0,2 2 0,13 6 0,17 8 0,22 10 0,15 3 0,-32-35 0,2 0 0,38 28 0,1-10 0,0-8 0,-1-9 0,-1-5 0,2-8 0,4-4 0,5-7 0,4-5 0,0-4 0,-4-4 0,-5-5 0,-6-10 0,-10-9 0,-6-7 0,-9-4 0,-9-4 0,-5-6 0,-7-6 0,-4-8 0,-8-6 0,-6-4 0,-5-6 0,-4 0 0,0 2 0,-3 4 0,-4 7 0,-4 7 0,-7 5 0,-5 9 0,0 4 0,-2 3 0,-1 0 0,-3 2 0,-1 4 0,1 3 0,-1 3 0,0 2 0,-1 3 0,-9-2 0,-4 3 0,-6 0 0,-5-1 0,-1 2 0,-3 0 0,2 4 0,4 1 0,2 0 0,2 1 0,3 3 0,5 0 0,3 3 0,-6 2 0,-22 1 0,29 2 0,-8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2:51.2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1 108 24575,'0'5'0,"0"3"0,0 9 0,0 11 0,2 11 0,1 11 0,3 9 0,0 11 0,0 6 0,2 5 0,-1 0 0,1-7 0,-2-9 0,-1-14 0,0-16 0,-3-12 0,0-11 0,-2-10 0,0-5 0,0-6 0,0-6 0,0-6 0,-3-8 0,1-1 0,-3 1 0,0 3 0,1 5 0,0 0 0,2 1 0,-2-3 0,2 0 0,0-1 0,-1-2 0,2-1 0,-2 1 0,1 2 0,0 6 0,2 5 0,0 4 0,0 3 0,0 1 0,0-2 0,0-3 0,0-4 0,0-2 0,0 1 0,0 1 0,0 2 0,0-2 0,0 5 0,0-4 0,0 3 0,0-3 0,0-1 0,0 4 0,0 2 0,0 4 0,0 0 0,1-4 0,1 0 0,2-4 0,0 2 0,2 2 0,-1 2 0,2-2 0,4-5 0,4-5 0,6-5 0,-10 8 0,3 0 0,-10 12 0,6-3 0,3 0 0,3-2 0,7-2 0,6-2 0,7-3 0,8 0 0,-2 4 0,-3 3 0,-8 3 0,-12 3 0,-6 0 0,-4 1 0,0 1 0,4 0 0,3 0 0,5 0 0,-2 3 0,-3 1 0,-5 0 0,-6 1 0,-3-4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2:52.3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24575,'0'24'0,"0"15"0,0 24 0,0 19 0,0 9 0,0 0 0,4-14 0,1-17 0,3-19 0,-2-12 0,-3-16 0,-1-2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32:54.2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1 907 24575,'0'-5'0,"0"-15"0,0-21 0,0-11 0,0-12 0,0-1 0,0 2 0,0 5 0,0 9 0,3 9 0,6 2 0,5-1 0,5 3 0,4-6 0,2-1 0,1 2 0,0 4 0,-7 10 0,-3 8 0,-4 4 0,-2 4 0,-1 4 0,-2 3 0,-3 3 0,0-1 0,2-1 0,8-2 0,14-5 0,13-3 0,11-5 0,-1 3 0,-10 5 0,-7 2 0,-19 6 0,1-1 0,-7 3 0,4 0 0,2 5 0,3 9 0,1 9 0,0 5 0,-2-2 0,-5-2 0,-6-14 0,-4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07-05-2022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2" Type="http://schemas.openxmlformats.org/officeDocument/2006/relationships/image" Target="../media/image4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8" Type="http://schemas.openxmlformats.org/officeDocument/2006/relationships/image" Target="../media/image8.png"/><Relationship Id="rId3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3199"/>
            <a:ext cx="11969262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Les 4 – </a:t>
            </a:r>
            <a:br>
              <a:rPr lang="nl-NL" sz="8800" dirty="0"/>
            </a:br>
            <a:r>
              <a:rPr lang="nl-NL" sz="8800" dirty="0"/>
              <a:t>Nog slimmer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0F9-4D2F-A108-843D-AD002993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Serie weerstand met lijst en functie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722B-E0E1-AE72-5756-8C8E04D2D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6027452" cy="6633752"/>
          </a:xfrm>
        </p:spPr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988C0-34EC-0E56-3FED-F3457B1B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743" y="1690688"/>
            <a:ext cx="12695624" cy="448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0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0F9-4D2F-A108-843D-AD002993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Serie weerstand met lijst en functie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29CAA-52AD-3DF4-B32F-FE647AE4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374"/>
            <a:ext cx="11766172" cy="37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6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7B36-6BC7-8B57-80A0-4C8288E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: Parallel weerstand met lijst en functie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CAEF-6612-B3F0-3407-D04D269A5F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827FF-BFE0-B08E-36D0-C1D85696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1825199"/>
            <a:ext cx="10639292" cy="46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3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ED1-B330-19AF-F2F4-107B0715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ombineren van de functies….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D41B-5DEA-4191-7836-15B536FC4F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737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0573-4F2E-3EFD-BA47-93389C64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2 : Bereken deze situatie (r=300 ohm)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464D-2ACB-FB11-28E5-6B905B3AC4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3C118-EE2B-D9BA-AA37-B88C2C66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12436"/>
            <a:ext cx="7999828" cy="53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8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F217-6EFE-926E-0A6A-85CB34F7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Nog slimmer oplossen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1E54A-6952-9B49-6D99-84F82F1D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504315"/>
            <a:ext cx="7999828" cy="53455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6524F9-1526-DE93-6246-F1569958F840}"/>
                  </a:ext>
                </a:extLst>
              </p14:cNvPr>
              <p14:cNvContentPartPr/>
              <p14:nvPr/>
            </p14:nvContentPartPr>
            <p14:xfrm>
              <a:off x="3338486" y="2063966"/>
              <a:ext cx="715680" cy="54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6524F9-1526-DE93-6246-F1569958F8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4166" y="2059646"/>
                <a:ext cx="7243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02C597-7909-9036-8622-50A02EA3E687}"/>
                  </a:ext>
                </a:extLst>
              </p14:cNvPr>
              <p14:cNvContentPartPr/>
              <p14:nvPr/>
            </p14:nvContentPartPr>
            <p14:xfrm>
              <a:off x="3330206" y="2709446"/>
              <a:ext cx="1342800" cy="729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02C597-7909-9036-8622-50A02EA3E6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5886" y="2705126"/>
                <a:ext cx="135144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B32C8D-FF20-C4A9-40E5-9E9188355F95}"/>
                  </a:ext>
                </a:extLst>
              </p14:cNvPr>
              <p14:cNvContentPartPr/>
              <p14:nvPr/>
            </p14:nvContentPartPr>
            <p14:xfrm>
              <a:off x="3269366" y="3575246"/>
              <a:ext cx="1724400" cy="644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B32C8D-FF20-C4A9-40E5-9E9188355F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5046" y="3570926"/>
                <a:ext cx="173304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E472DE-B425-2DD8-AC1B-A98B9941A52B}"/>
                  </a:ext>
                </a:extLst>
              </p14:cNvPr>
              <p14:cNvContentPartPr/>
              <p14:nvPr/>
            </p14:nvContentPartPr>
            <p14:xfrm>
              <a:off x="3261086" y="4314326"/>
              <a:ext cx="1586520" cy="612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E472DE-B425-2DD8-AC1B-A98B9941A5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6766" y="4310006"/>
                <a:ext cx="1595160" cy="62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31CCD88-AF74-0AFC-D44B-AC5DEBA4006B}"/>
              </a:ext>
            </a:extLst>
          </p:cNvPr>
          <p:cNvGrpSpPr/>
          <p:nvPr/>
        </p:nvGrpSpPr>
        <p:grpSpPr>
          <a:xfrm>
            <a:off x="3328046" y="5000486"/>
            <a:ext cx="1075680" cy="1304280"/>
            <a:chOff x="3328046" y="5000486"/>
            <a:chExt cx="1075680" cy="13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BDBAA3-3397-BB4A-C6EB-DF8F1CE21620}"/>
                    </a:ext>
                  </a:extLst>
                </p14:cNvPr>
                <p14:cNvContentPartPr/>
                <p14:nvPr/>
              </p14:nvContentPartPr>
              <p14:xfrm>
                <a:off x="3400406" y="5000486"/>
                <a:ext cx="1003320" cy="620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BDBAA3-3397-BB4A-C6EB-DF8F1CE216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96086" y="4996166"/>
                  <a:ext cx="101196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E0B9AC-64A8-C9B5-8465-FA1F23D0A911}"/>
                    </a:ext>
                  </a:extLst>
                </p14:cNvPr>
                <p14:cNvContentPartPr/>
                <p14:nvPr/>
              </p14:nvContentPartPr>
              <p14:xfrm>
                <a:off x="3328046" y="5767646"/>
                <a:ext cx="599040" cy="537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E0B9AC-64A8-C9B5-8465-FA1F23D0A9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23726" y="5763326"/>
                  <a:ext cx="607680" cy="54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42647E-D0B3-9E8F-1A2C-0E6619720678}"/>
              </a:ext>
            </a:extLst>
          </p:cNvPr>
          <p:cNvGrpSpPr/>
          <p:nvPr/>
        </p:nvGrpSpPr>
        <p:grpSpPr>
          <a:xfrm>
            <a:off x="4220486" y="2160446"/>
            <a:ext cx="322200" cy="318600"/>
            <a:chOff x="4220486" y="2160446"/>
            <a:chExt cx="32220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98671C-2927-ACB2-7C28-1E85A1E9C7C8}"/>
                    </a:ext>
                  </a:extLst>
                </p14:cNvPr>
                <p14:cNvContentPartPr/>
                <p14:nvPr/>
              </p14:nvContentPartPr>
              <p14:xfrm>
                <a:off x="4220486" y="2160446"/>
                <a:ext cx="203760" cy="31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98671C-2927-ACB2-7C28-1E85A1E9C7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16166" y="2156126"/>
                  <a:ext cx="2124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D05F8F-3244-CA01-340D-2355A50DFB27}"/>
                    </a:ext>
                  </a:extLst>
                </p14:cNvPr>
                <p14:cNvContentPartPr/>
                <p14:nvPr/>
              </p14:nvContentPartPr>
              <p14:xfrm>
                <a:off x="4532246" y="2220926"/>
                <a:ext cx="10440" cy="223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D05F8F-3244-CA01-340D-2355A50DFB2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27926" y="2216606"/>
                  <a:ext cx="1908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AD8F2C-D902-2244-5CF8-71DF031F557F}"/>
              </a:ext>
            </a:extLst>
          </p:cNvPr>
          <p:cNvGrpSpPr/>
          <p:nvPr/>
        </p:nvGrpSpPr>
        <p:grpSpPr>
          <a:xfrm>
            <a:off x="4867406" y="2886566"/>
            <a:ext cx="722520" cy="442800"/>
            <a:chOff x="4867406" y="2886566"/>
            <a:chExt cx="72252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34C9D9-444E-50DB-4E49-71B331BBA1B4}"/>
                    </a:ext>
                  </a:extLst>
                </p14:cNvPr>
                <p14:cNvContentPartPr/>
                <p14:nvPr/>
              </p14:nvContentPartPr>
              <p14:xfrm>
                <a:off x="4867406" y="2886566"/>
                <a:ext cx="235800" cy="326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34C9D9-444E-50DB-4E49-71B331BBA1B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63086" y="2882246"/>
                  <a:ext cx="2444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A75679-9C9E-112E-3AE6-93D6C6D48495}"/>
                    </a:ext>
                  </a:extLst>
                </p14:cNvPr>
                <p14:cNvContentPartPr/>
                <p14:nvPr/>
              </p14:nvContentPartPr>
              <p14:xfrm>
                <a:off x="5296526" y="2955326"/>
                <a:ext cx="293400" cy="37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A75679-9C9E-112E-3AE6-93D6C6D484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92206" y="2951006"/>
                  <a:ext cx="302040" cy="38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26DAAE-988F-2CD8-B96E-D2EA2467CEFA}"/>
              </a:ext>
            </a:extLst>
          </p:cNvPr>
          <p:cNvGrpSpPr/>
          <p:nvPr/>
        </p:nvGrpSpPr>
        <p:grpSpPr>
          <a:xfrm>
            <a:off x="2713166" y="3742646"/>
            <a:ext cx="474120" cy="448560"/>
            <a:chOff x="2713166" y="3742646"/>
            <a:chExt cx="47412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AAB40B-FA1F-C39D-DC2E-20F31B450767}"/>
                    </a:ext>
                  </a:extLst>
                </p14:cNvPr>
                <p14:cNvContentPartPr/>
                <p14:nvPr/>
              </p14:nvContentPartPr>
              <p14:xfrm>
                <a:off x="2713166" y="3742646"/>
                <a:ext cx="203040" cy="347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AAB40B-FA1F-C39D-DC2E-20F31B4507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08846" y="3738326"/>
                  <a:ext cx="211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CAD10C-D22C-82B2-89C7-EFE0CF6CCA56}"/>
                    </a:ext>
                  </a:extLst>
                </p14:cNvPr>
                <p14:cNvContentPartPr/>
                <p14:nvPr/>
              </p14:nvContentPartPr>
              <p14:xfrm>
                <a:off x="2974886" y="3806006"/>
                <a:ext cx="212400" cy="38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CAD10C-D22C-82B2-89C7-EFE0CF6CCA5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70566" y="3801686"/>
                  <a:ext cx="221040" cy="3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F5478C-AF31-AC63-C0EA-617A59253B15}"/>
              </a:ext>
            </a:extLst>
          </p:cNvPr>
          <p:cNvGrpSpPr/>
          <p:nvPr/>
        </p:nvGrpSpPr>
        <p:grpSpPr>
          <a:xfrm>
            <a:off x="5018246" y="4548686"/>
            <a:ext cx="594720" cy="455400"/>
            <a:chOff x="5018246" y="4548686"/>
            <a:chExt cx="59472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9AB456-1605-C964-35F9-602DCE7E5058}"/>
                    </a:ext>
                  </a:extLst>
                </p14:cNvPr>
                <p14:cNvContentPartPr/>
                <p14:nvPr/>
              </p14:nvContentPartPr>
              <p14:xfrm>
                <a:off x="5018246" y="4548686"/>
                <a:ext cx="286200" cy="318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9AB456-1605-C964-35F9-602DCE7E50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13926" y="4544366"/>
                  <a:ext cx="2948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603BA42-53DC-224D-B11F-8DC4722D29AF}"/>
                    </a:ext>
                  </a:extLst>
                </p14:cNvPr>
                <p14:cNvContentPartPr/>
                <p14:nvPr/>
              </p14:nvContentPartPr>
              <p14:xfrm>
                <a:off x="5439446" y="4599806"/>
                <a:ext cx="173520" cy="20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603BA42-53DC-224D-B11F-8DC4722D29A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35126" y="4595486"/>
                  <a:ext cx="182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F69A6F-C983-D14F-4596-6A3E1E2022C7}"/>
                    </a:ext>
                  </a:extLst>
                </p14:cNvPr>
                <p14:cNvContentPartPr/>
                <p14:nvPr/>
              </p14:nvContentPartPr>
              <p14:xfrm>
                <a:off x="5612606" y="4622486"/>
                <a:ext cx="360" cy="38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F69A6F-C983-D14F-4596-6A3E1E2022C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08286" y="4618166"/>
                  <a:ext cx="900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1F41CB-C1C5-7117-519A-13F4C525B76A}"/>
              </a:ext>
            </a:extLst>
          </p:cNvPr>
          <p:cNvGrpSpPr/>
          <p:nvPr/>
        </p:nvGrpSpPr>
        <p:grpSpPr>
          <a:xfrm>
            <a:off x="4558526" y="5221526"/>
            <a:ext cx="424800" cy="366480"/>
            <a:chOff x="4558526" y="5221526"/>
            <a:chExt cx="42480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06DCFC-8052-4015-6EC2-3BC17D3EEED2}"/>
                    </a:ext>
                  </a:extLst>
                </p14:cNvPr>
                <p14:cNvContentPartPr/>
                <p14:nvPr/>
              </p14:nvContentPartPr>
              <p14:xfrm>
                <a:off x="4558526" y="5221526"/>
                <a:ext cx="154800" cy="32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06DCFC-8052-4015-6EC2-3BC17D3EEED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54206" y="5217206"/>
                  <a:ext cx="1634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1FA2EE-83F1-7AF3-3436-A1779B5785B2}"/>
                    </a:ext>
                  </a:extLst>
                </p14:cNvPr>
                <p14:cNvContentPartPr/>
                <p14:nvPr/>
              </p14:nvContentPartPr>
              <p14:xfrm>
                <a:off x="4777406" y="5238086"/>
                <a:ext cx="205920" cy="349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1FA2EE-83F1-7AF3-3436-A1779B5785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73086" y="5233766"/>
                  <a:ext cx="21456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0B5274-A23C-F878-7700-46D39CD248DF}"/>
              </a:ext>
            </a:extLst>
          </p:cNvPr>
          <p:cNvGrpSpPr/>
          <p:nvPr/>
        </p:nvGrpSpPr>
        <p:grpSpPr>
          <a:xfrm>
            <a:off x="4080086" y="5925686"/>
            <a:ext cx="528840" cy="429120"/>
            <a:chOff x="4080086" y="5925686"/>
            <a:chExt cx="52884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D676B88-E165-423C-C2BB-C5595A6FF65B}"/>
                    </a:ext>
                  </a:extLst>
                </p14:cNvPr>
                <p14:cNvContentPartPr/>
                <p14:nvPr/>
              </p14:nvContentPartPr>
              <p14:xfrm>
                <a:off x="4080086" y="5938286"/>
                <a:ext cx="235800" cy="40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D676B88-E165-423C-C2BB-C5595A6FF65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75766" y="5933966"/>
                  <a:ext cx="2444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ECA853-0713-E187-06ED-78F459B55B3C}"/>
                    </a:ext>
                  </a:extLst>
                </p14:cNvPr>
                <p14:cNvContentPartPr/>
                <p14:nvPr/>
              </p14:nvContentPartPr>
              <p14:xfrm>
                <a:off x="4329566" y="5925686"/>
                <a:ext cx="279360" cy="429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ECA853-0713-E187-06ED-78F459B55B3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25246" y="5921366"/>
                  <a:ext cx="288000" cy="43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239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78F9-268A-D318-2B80-7174114A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Serie weerstand met functie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0356-58AA-15D3-B7D2-814D241061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AE8AD-1121-F822-0A77-D02547F9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47" y="1879600"/>
            <a:ext cx="9563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8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21" y="1825199"/>
            <a:ext cx="5029902" cy="80973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2865668"/>
            <a:ext cx="5820587" cy="90500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00" y="4001400"/>
            <a:ext cx="725906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9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Door een lijst lopen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87CB1-15E4-4E55-A044-69993B84CE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4409159"/>
            <a:ext cx="7302500" cy="14351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26" y="1825200"/>
            <a:ext cx="11028232" cy="22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3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0F9-4D2F-A108-843D-AD002993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Serie weerstand met lijst en functie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722B-E0E1-AE72-5756-8C8E04D2D6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7B81F-7210-9AFD-92DD-1BF1FAC5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0" y="1657308"/>
            <a:ext cx="13583365" cy="452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8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0F9-4D2F-A108-843D-AD002993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Serie weerstand met lijst en functie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722B-E0E1-AE72-5756-8C8E04D2D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6027452" cy="6633752"/>
          </a:xfrm>
        </p:spPr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25807-817F-8D10-2BA8-F70083CB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78" y="1592942"/>
            <a:ext cx="13994986" cy="52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0F9-4D2F-A108-843D-AD002993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Serie weerstand met lijst en functie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722B-E0E1-AE72-5756-8C8E04D2D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6027452" cy="6633752"/>
          </a:xfrm>
        </p:spPr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25807-817F-8D10-2BA8-F70083CB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78" y="1592942"/>
            <a:ext cx="13994986" cy="52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1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0F9-4D2F-A108-843D-AD002993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Serie weerstand met lijst en functie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722B-E0E1-AE72-5756-8C8E04D2D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6027452" cy="6633752"/>
          </a:xfrm>
        </p:spPr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9EDDA-ECE5-C98E-A705-83E256F4B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510721" cy="44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98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86</Words>
  <Application>Microsoft Macintosh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Template corporate</vt:lpstr>
      <vt:lpstr>1_Template corporate</vt:lpstr>
      <vt:lpstr>Les 4 –  Nog slimmer </vt:lpstr>
      <vt:lpstr>Nog slimmer oplossen</vt:lpstr>
      <vt:lpstr>Serie weerstand met functie</vt:lpstr>
      <vt:lpstr>List</vt:lpstr>
      <vt:lpstr>Door een lijst lopen</vt:lpstr>
      <vt:lpstr>Serie weerstand met lijst en functie</vt:lpstr>
      <vt:lpstr>Serie weerstand met lijst en functie</vt:lpstr>
      <vt:lpstr>Serie weerstand met lijst en functie</vt:lpstr>
      <vt:lpstr>Serie weerstand met lijst en functie</vt:lpstr>
      <vt:lpstr>Serie weerstand met lijst en functie</vt:lpstr>
      <vt:lpstr>Serie weerstand met lijst en functie</vt:lpstr>
      <vt:lpstr>Opdracht : Parallel weerstand met lijst en functie</vt:lpstr>
      <vt:lpstr>Combineren van de functies….</vt:lpstr>
      <vt:lpstr>Opdracht 2 : Bereken deze situatie (r=300 ohm)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123</cp:revision>
  <cp:lastPrinted>2018-06-12T11:35:17Z</cp:lastPrinted>
  <dcterms:created xsi:type="dcterms:W3CDTF">2017-08-11T14:21:04Z</dcterms:created>
  <dcterms:modified xsi:type="dcterms:W3CDTF">2022-05-07T06:50:09Z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