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393" r:id="rId7"/>
    <p:sldId id="391" r:id="rId8"/>
    <p:sldId id="394" r:id="rId9"/>
    <p:sldId id="395" r:id="rId10"/>
    <p:sldId id="396" r:id="rId11"/>
    <p:sldId id="387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43FEC83-722C-2346-9666-3DA25F7CC3A1}"/>
    <pc:docChg chg="undo custSel addSld modSld">
      <pc:chgData name="Arjan Kamberg" userId="2cfeac95-aab1-41a7-bca5-796b19d85bc0" providerId="ADAL" clId="{C43FEC83-722C-2346-9666-3DA25F7CC3A1}" dt="2022-03-07T16:57:05.378" v="140" actId="1076"/>
      <pc:docMkLst>
        <pc:docMk/>
      </pc:docMkLst>
      <pc:sldChg chg="addSp modSp mod">
        <pc:chgData name="Arjan Kamberg" userId="2cfeac95-aab1-41a7-bca5-796b19d85bc0" providerId="ADAL" clId="{C43FEC83-722C-2346-9666-3DA25F7CC3A1}" dt="2022-03-07T16:52:05.086" v="79" actId="20577"/>
        <pc:sldMkLst>
          <pc:docMk/>
          <pc:sldMk cId="1212195962" sldId="388"/>
        </pc:sldMkLst>
        <pc:spChg chg="mod">
          <ac:chgData name="Arjan Kamberg" userId="2cfeac95-aab1-41a7-bca5-796b19d85bc0" providerId="ADAL" clId="{C43FEC83-722C-2346-9666-3DA25F7CC3A1}" dt="2022-03-07T16:51:26.206" v="23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C43FEC83-722C-2346-9666-3DA25F7CC3A1}" dt="2022-03-07T16:52:05.086" v="79" actId="20577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C43FEC83-722C-2346-9666-3DA25F7CC3A1}" dt="2022-03-07T16:51:29.143" v="24" actId="1076"/>
          <ac:picMkLst>
            <pc:docMk/>
            <pc:sldMk cId="1212195962" sldId="388"/>
            <ac:picMk id="4" creationId="{39225548-73C8-1448-A8B0-342E83B1CDA9}"/>
          </ac:picMkLst>
        </pc:picChg>
      </pc:sldChg>
      <pc:sldChg chg="addSp delSp modSp new mod">
        <pc:chgData name="Arjan Kamberg" userId="2cfeac95-aab1-41a7-bca5-796b19d85bc0" providerId="ADAL" clId="{C43FEC83-722C-2346-9666-3DA25F7CC3A1}" dt="2022-03-07T16:54:58.042" v="100" actId="478"/>
        <pc:sldMkLst>
          <pc:docMk/>
          <pc:sldMk cId="1479097763" sldId="389"/>
        </pc:sldMkLst>
        <pc:spChg chg="mod">
          <ac:chgData name="Arjan Kamberg" userId="2cfeac95-aab1-41a7-bca5-796b19d85bc0" providerId="ADAL" clId="{C43FEC83-722C-2346-9666-3DA25F7CC3A1}" dt="2022-03-07T16:54:53.095" v="99" actId="20577"/>
          <ac:spMkLst>
            <pc:docMk/>
            <pc:sldMk cId="1479097763" sldId="389"/>
            <ac:spMk id="2" creationId="{2749A995-E8F7-B444-BAEA-115B968CB045}"/>
          </ac:spMkLst>
        </pc:spChg>
        <pc:spChg chg="del">
          <ac:chgData name="Arjan Kamberg" userId="2cfeac95-aab1-41a7-bca5-796b19d85bc0" providerId="ADAL" clId="{C43FEC83-722C-2346-9666-3DA25F7CC3A1}" dt="2022-03-07T16:54:58.042" v="100" actId="478"/>
          <ac:spMkLst>
            <pc:docMk/>
            <pc:sldMk cId="1479097763" sldId="389"/>
            <ac:spMk id="3" creationId="{7A4302B2-B96A-6844-B0DC-0E662CBC3F82}"/>
          </ac:spMkLst>
        </pc:spChg>
        <pc:picChg chg="add mod">
          <ac:chgData name="Arjan Kamberg" userId="2cfeac95-aab1-41a7-bca5-796b19d85bc0" providerId="ADAL" clId="{C43FEC83-722C-2346-9666-3DA25F7CC3A1}" dt="2022-03-07T16:54:49.343" v="82" actId="1076"/>
          <ac:picMkLst>
            <pc:docMk/>
            <pc:sldMk cId="1479097763" sldId="389"/>
            <ac:picMk id="4" creationId="{81C355B6-3E6C-CC4D-89EA-E0329CC4756B}"/>
          </ac:picMkLst>
        </pc:picChg>
      </pc:sldChg>
      <pc:sldChg chg="addSp modSp new mod">
        <pc:chgData name="Arjan Kamberg" userId="2cfeac95-aab1-41a7-bca5-796b19d85bc0" providerId="ADAL" clId="{C43FEC83-722C-2346-9666-3DA25F7CC3A1}" dt="2022-03-07T16:57:05.378" v="140" actId="1076"/>
        <pc:sldMkLst>
          <pc:docMk/>
          <pc:sldMk cId="2884441561" sldId="390"/>
        </pc:sldMkLst>
        <pc:spChg chg="mod">
          <ac:chgData name="Arjan Kamberg" userId="2cfeac95-aab1-41a7-bca5-796b19d85bc0" providerId="ADAL" clId="{C43FEC83-722C-2346-9666-3DA25F7CC3A1}" dt="2022-03-07T16:55:48.090" v="117" actId="20577"/>
          <ac:spMkLst>
            <pc:docMk/>
            <pc:sldMk cId="2884441561" sldId="390"/>
            <ac:spMk id="2" creationId="{09E78E1F-A2F3-8F46-8514-BABC40856D75}"/>
          </ac:spMkLst>
        </pc:spChg>
        <pc:spChg chg="mod">
          <ac:chgData name="Arjan Kamberg" userId="2cfeac95-aab1-41a7-bca5-796b19d85bc0" providerId="ADAL" clId="{C43FEC83-722C-2346-9666-3DA25F7CC3A1}" dt="2022-03-07T16:56:56.154" v="136" actId="27636"/>
          <ac:spMkLst>
            <pc:docMk/>
            <pc:sldMk cId="2884441561" sldId="390"/>
            <ac:spMk id="3" creationId="{D876B544-25F5-3D42-8A50-51E8694A2EEA}"/>
          </ac:spMkLst>
        </pc:spChg>
        <pc:picChg chg="add mod">
          <ac:chgData name="Arjan Kamberg" userId="2cfeac95-aab1-41a7-bca5-796b19d85bc0" providerId="ADAL" clId="{C43FEC83-722C-2346-9666-3DA25F7CC3A1}" dt="2022-03-07T16:57:05.378" v="140" actId="1076"/>
          <ac:picMkLst>
            <pc:docMk/>
            <pc:sldMk cId="2884441561" sldId="390"/>
            <ac:picMk id="1026" creationId="{D5DB20CC-038F-5E47-9000-0C5FBAC0A6C0}"/>
          </ac:picMkLst>
        </pc:picChg>
      </pc:sldChg>
    </pc:docChg>
  </pc:docChgLst>
  <pc:docChgLst>
    <pc:chgData name="Arjan Kamberg" userId="2cfeac95-aab1-41a7-bca5-796b19d85bc0" providerId="ADAL" clId="{436F9767-2C18-BE4F-B746-087BEBB352A4}"/>
    <pc:docChg chg="undo custSel addSld delSld">
      <pc:chgData name="Arjan Kamberg" userId="2cfeac95-aab1-41a7-bca5-796b19d85bc0" providerId="ADAL" clId="{436F9767-2C18-BE4F-B746-087BEBB352A4}" dt="2022-04-26T08:05:58.758" v="3" actId="2696"/>
      <pc:docMkLst>
        <pc:docMk/>
      </pc:docMkLst>
      <pc:sldChg chg="del">
        <pc:chgData name="Arjan Kamberg" userId="2cfeac95-aab1-41a7-bca5-796b19d85bc0" providerId="ADAL" clId="{436F9767-2C18-BE4F-B746-087BEBB352A4}" dt="2022-04-26T08:05:58.758" v="3" actId="2696"/>
        <pc:sldMkLst>
          <pc:docMk/>
          <pc:sldMk cId="2884441561" sldId="390"/>
        </pc:sldMkLst>
      </pc:sldChg>
      <pc:sldChg chg="add del">
        <pc:chgData name="Arjan Kamberg" userId="2cfeac95-aab1-41a7-bca5-796b19d85bc0" providerId="ADAL" clId="{436F9767-2C18-BE4F-B746-087BEBB352A4}" dt="2022-04-26T07:55:58.480" v="2" actId="2696"/>
        <pc:sldMkLst>
          <pc:docMk/>
          <pc:sldMk cId="999419695" sldId="391"/>
        </pc:sldMkLst>
      </pc:sldChg>
      <pc:sldChg chg="del">
        <pc:chgData name="Arjan Kamberg" userId="2cfeac95-aab1-41a7-bca5-796b19d85bc0" providerId="ADAL" clId="{436F9767-2C18-BE4F-B746-087BEBB352A4}" dt="2022-04-26T07:55:32.855" v="0" actId="2696"/>
        <pc:sldMkLst>
          <pc:docMk/>
          <pc:sldMk cId="3841466413" sldId="392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26-04-2022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26-04-2022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Lijsten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Kirchhoff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2" y="1525209"/>
            <a:ext cx="2653932" cy="264039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41" y="3106057"/>
            <a:ext cx="9414959" cy="27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Weerstanden Parallel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991200" y="19776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Vul willekeurig hoeveelheid weerstanden</a:t>
            </a:r>
          </a:p>
          <a:p>
            <a:r>
              <a:rPr lang="nl-NL" dirty="0"/>
              <a:t> in, en bereken de totale weerstand Parallel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1" y="1690688"/>
            <a:ext cx="6620799" cy="4982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" y="327892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Zet de berekeningen in </a:t>
            </a:r>
            <a:r>
              <a:rPr lang="nl-NL" dirty="0" err="1"/>
              <a:t>funkties</a:t>
            </a:r>
            <a:r>
              <a:rPr lang="nl-NL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36508" cy="16911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726180"/>
            <a:ext cx="9219600" cy="2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1" y="1825199"/>
            <a:ext cx="5029902" cy="8097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865668"/>
            <a:ext cx="5820587" cy="9050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001400"/>
            <a:ext cx="7259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Door een lijst lopen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" y="1825200"/>
            <a:ext cx="11028232" cy="2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34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Lijsten </vt:lpstr>
      <vt:lpstr>Kirchhoff</vt:lpstr>
      <vt:lpstr>Weerstanden Parallel</vt:lpstr>
      <vt:lpstr>Zet de berekeningen in funkties.</vt:lpstr>
      <vt:lpstr>List</vt:lpstr>
      <vt:lpstr>Door een lijst lopen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127</cp:revision>
  <cp:lastPrinted>2018-06-12T11:35:17Z</cp:lastPrinted>
  <dcterms:created xsi:type="dcterms:W3CDTF">2017-08-11T14:21:04Z</dcterms:created>
  <dcterms:modified xsi:type="dcterms:W3CDTF">2022-04-26T08:27:34Z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