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0"/>
  </p:notesMasterIdLst>
  <p:handoutMasterIdLst>
    <p:handoutMasterId r:id="rId21"/>
  </p:handoutMasterIdLst>
  <p:sldIdLst>
    <p:sldId id="256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387" r:id="rId19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43" autoAdjust="0"/>
    <p:restoredTop sz="94407" autoAdjust="0"/>
  </p:normalViewPr>
  <p:slideViewPr>
    <p:cSldViewPr snapToGrid="0">
      <p:cViewPr varScale="1">
        <p:scale>
          <a:sx n="112" d="100"/>
          <a:sy n="112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1D8D7A4F-EDAD-7646-9F4A-F6541FBB93CD}"/>
    <pc:docChg chg="undo custSel addSld delSld modSld">
      <pc:chgData name="Arjan Kamberg" userId="2cfeac95-aab1-41a7-bca5-796b19d85bc0" providerId="ADAL" clId="{1D8D7A4F-EDAD-7646-9F4A-F6541FBB93CD}" dt="2022-04-26T08:03:28.969" v="492" actId="1076"/>
      <pc:docMkLst>
        <pc:docMk/>
      </pc:docMkLst>
      <pc:sldChg chg="addSp modSp mod">
        <pc:chgData name="Arjan Kamberg" userId="2cfeac95-aab1-41a7-bca5-796b19d85bc0" providerId="ADAL" clId="{1D8D7A4F-EDAD-7646-9F4A-F6541FBB93CD}" dt="2022-04-26T07:35:50.552" v="1" actId="1076"/>
        <pc:sldMkLst>
          <pc:docMk/>
          <pc:sldMk cId="1212195962" sldId="388"/>
        </pc:sldMkLst>
        <pc:picChg chg="add mod">
          <ac:chgData name="Arjan Kamberg" userId="2cfeac95-aab1-41a7-bca5-796b19d85bc0" providerId="ADAL" clId="{1D8D7A4F-EDAD-7646-9F4A-F6541FBB93CD}" dt="2022-04-26T07:35:50.552" v="1" actId="1076"/>
          <ac:picMkLst>
            <pc:docMk/>
            <pc:sldMk cId="1212195962" sldId="388"/>
            <ac:picMk id="4" creationId="{D3247361-E144-064E-05BB-97DB5BF7B2D2}"/>
          </ac:picMkLst>
        </pc:picChg>
      </pc:sldChg>
      <pc:sldChg chg="addSp delSp modSp new mod">
        <pc:chgData name="Arjan Kamberg" userId="2cfeac95-aab1-41a7-bca5-796b19d85bc0" providerId="ADAL" clId="{1D8D7A4F-EDAD-7646-9F4A-F6541FBB93CD}" dt="2022-04-26T07:40:52.320" v="17" actId="1076"/>
        <pc:sldMkLst>
          <pc:docMk/>
          <pc:sldMk cId="298924907" sldId="389"/>
        </pc:sldMkLst>
        <pc:spChg chg="mod">
          <ac:chgData name="Arjan Kamberg" userId="2cfeac95-aab1-41a7-bca5-796b19d85bc0" providerId="ADAL" clId="{1D8D7A4F-EDAD-7646-9F4A-F6541FBB93CD}" dt="2022-04-26T07:40:43.328" v="14" actId="20577"/>
          <ac:spMkLst>
            <pc:docMk/>
            <pc:sldMk cId="298924907" sldId="389"/>
            <ac:spMk id="2" creationId="{0D8FBE16-0F53-229B-2D1F-619CB66C4959}"/>
          </ac:spMkLst>
        </pc:spChg>
        <pc:spChg chg="del">
          <ac:chgData name="Arjan Kamberg" userId="2cfeac95-aab1-41a7-bca5-796b19d85bc0" providerId="ADAL" clId="{1D8D7A4F-EDAD-7646-9F4A-F6541FBB93CD}" dt="2022-04-26T07:40:37.916" v="3"/>
          <ac:spMkLst>
            <pc:docMk/>
            <pc:sldMk cId="298924907" sldId="389"/>
            <ac:spMk id="3" creationId="{5633E733-60A0-20EA-9130-A7DBAAB4B0E4}"/>
          </ac:spMkLst>
        </pc:spChg>
        <pc:picChg chg="add mod">
          <ac:chgData name="Arjan Kamberg" userId="2cfeac95-aab1-41a7-bca5-796b19d85bc0" providerId="ADAL" clId="{1D8D7A4F-EDAD-7646-9F4A-F6541FBB93CD}" dt="2022-04-26T07:40:52.320" v="17" actId="1076"/>
          <ac:picMkLst>
            <pc:docMk/>
            <pc:sldMk cId="298924907" sldId="389"/>
            <ac:picMk id="5" creationId="{B268A1F3-D191-06D8-F5D5-D5F05767D80F}"/>
          </ac:picMkLst>
        </pc:picChg>
      </pc:sldChg>
      <pc:sldChg chg="addSp modSp new mod">
        <pc:chgData name="Arjan Kamberg" userId="2cfeac95-aab1-41a7-bca5-796b19d85bc0" providerId="ADAL" clId="{1D8D7A4F-EDAD-7646-9F4A-F6541FBB93CD}" dt="2022-04-26T07:45:38.198" v="151" actId="403"/>
        <pc:sldMkLst>
          <pc:docMk/>
          <pc:sldMk cId="1858735495" sldId="390"/>
        </pc:sldMkLst>
        <pc:spChg chg="mod">
          <ac:chgData name="Arjan Kamberg" userId="2cfeac95-aab1-41a7-bca5-796b19d85bc0" providerId="ADAL" clId="{1D8D7A4F-EDAD-7646-9F4A-F6541FBB93CD}" dt="2022-04-26T07:44:24.718" v="74" actId="20577"/>
          <ac:spMkLst>
            <pc:docMk/>
            <pc:sldMk cId="1858735495" sldId="390"/>
            <ac:spMk id="2" creationId="{CD1479C0-8464-1EB4-67BA-87F6D786CF49}"/>
          </ac:spMkLst>
        </pc:spChg>
        <pc:spChg chg="mod">
          <ac:chgData name="Arjan Kamberg" userId="2cfeac95-aab1-41a7-bca5-796b19d85bc0" providerId="ADAL" clId="{1D8D7A4F-EDAD-7646-9F4A-F6541FBB93CD}" dt="2022-04-26T07:45:38.198" v="151" actId="403"/>
          <ac:spMkLst>
            <pc:docMk/>
            <pc:sldMk cId="1858735495" sldId="390"/>
            <ac:spMk id="3" creationId="{C848AEDB-8022-ACEF-0EA2-4D8FEC385E76}"/>
          </ac:spMkLst>
        </pc:spChg>
        <pc:picChg chg="add mod">
          <ac:chgData name="Arjan Kamberg" userId="2cfeac95-aab1-41a7-bca5-796b19d85bc0" providerId="ADAL" clId="{1D8D7A4F-EDAD-7646-9F4A-F6541FBB93CD}" dt="2022-04-26T07:44:33.641" v="78" actId="1076"/>
          <ac:picMkLst>
            <pc:docMk/>
            <pc:sldMk cId="1858735495" sldId="390"/>
            <ac:picMk id="4" creationId="{1A3A9977-BE2E-9BFE-F407-2D43AFC52515}"/>
          </ac:picMkLst>
        </pc:picChg>
        <pc:inkChg chg="add">
          <ac:chgData name="Arjan Kamberg" userId="2cfeac95-aab1-41a7-bca5-796b19d85bc0" providerId="ADAL" clId="{1D8D7A4F-EDAD-7646-9F4A-F6541FBB93CD}" dt="2022-04-26T07:44:44.358" v="79" actId="9405"/>
          <ac:inkMkLst>
            <pc:docMk/>
            <pc:sldMk cId="1858735495" sldId="390"/>
            <ac:inkMk id="5" creationId="{305C3280-F42E-4606-6F32-EDB26F33C12B}"/>
          </ac:inkMkLst>
        </pc:inkChg>
        <pc:inkChg chg="add">
          <ac:chgData name="Arjan Kamberg" userId="2cfeac95-aab1-41a7-bca5-796b19d85bc0" providerId="ADAL" clId="{1D8D7A4F-EDAD-7646-9F4A-F6541FBB93CD}" dt="2022-04-26T07:44:47.858" v="80" actId="9405"/>
          <ac:inkMkLst>
            <pc:docMk/>
            <pc:sldMk cId="1858735495" sldId="390"/>
            <ac:inkMk id="6" creationId="{7296D30C-1BD9-2984-61F8-5BC06A06AFBF}"/>
          </ac:inkMkLst>
        </pc:inkChg>
      </pc:sldChg>
      <pc:sldChg chg="addSp delSp modSp add mod">
        <pc:chgData name="Arjan Kamberg" userId="2cfeac95-aab1-41a7-bca5-796b19d85bc0" providerId="ADAL" clId="{1D8D7A4F-EDAD-7646-9F4A-F6541FBB93CD}" dt="2022-04-26T07:47:54.862" v="227" actId="20577"/>
        <pc:sldMkLst>
          <pc:docMk/>
          <pc:sldMk cId="2998631181" sldId="391"/>
        </pc:sldMkLst>
        <pc:spChg chg="mod">
          <ac:chgData name="Arjan Kamberg" userId="2cfeac95-aab1-41a7-bca5-796b19d85bc0" providerId="ADAL" clId="{1D8D7A4F-EDAD-7646-9F4A-F6541FBB93CD}" dt="2022-04-26T07:47:54.862" v="227" actId="20577"/>
          <ac:spMkLst>
            <pc:docMk/>
            <pc:sldMk cId="2998631181" sldId="391"/>
            <ac:spMk id="3" creationId="{C848AEDB-8022-ACEF-0EA2-4D8FEC385E76}"/>
          </ac:spMkLst>
        </pc:spChg>
        <pc:grpChg chg="del mod">
          <ac:chgData name="Arjan Kamberg" userId="2cfeac95-aab1-41a7-bca5-796b19d85bc0" providerId="ADAL" clId="{1D8D7A4F-EDAD-7646-9F4A-F6541FBB93CD}" dt="2022-04-26T07:47:18.002" v="162"/>
          <ac:grpSpMkLst>
            <pc:docMk/>
            <pc:sldMk cId="2998631181" sldId="391"/>
            <ac:grpSpMk id="9" creationId="{1355873B-7A9F-4537-CFF5-30017E684865}"/>
          </ac:grpSpMkLst>
        </pc:grpChg>
        <pc:grpChg chg="mod">
          <ac:chgData name="Arjan Kamberg" userId="2cfeac95-aab1-41a7-bca5-796b19d85bc0" providerId="ADAL" clId="{1D8D7A4F-EDAD-7646-9F4A-F6541FBB93CD}" dt="2022-04-26T07:47:13.321" v="160"/>
          <ac:grpSpMkLst>
            <pc:docMk/>
            <pc:sldMk cId="2998631181" sldId="391"/>
            <ac:grpSpMk id="12" creationId="{339F0F51-3F05-1BBE-39A9-44F3EC99131F}"/>
          </ac:grpSpMkLst>
        </pc:grpChg>
        <pc:grpChg chg="del mod">
          <ac:chgData name="Arjan Kamberg" userId="2cfeac95-aab1-41a7-bca5-796b19d85bc0" providerId="ADAL" clId="{1D8D7A4F-EDAD-7646-9F4A-F6541FBB93CD}" dt="2022-04-26T07:47:19.981" v="164"/>
          <ac:grpSpMkLst>
            <pc:docMk/>
            <pc:sldMk cId="2998631181" sldId="391"/>
            <ac:grpSpMk id="14" creationId="{037EB3AE-69BD-9E92-90FE-39887295DE91}"/>
          </ac:grpSpMkLst>
        </pc:grpChg>
        <pc:grpChg chg="del mod">
          <ac:chgData name="Arjan Kamberg" userId="2cfeac95-aab1-41a7-bca5-796b19d85bc0" providerId="ADAL" clId="{1D8D7A4F-EDAD-7646-9F4A-F6541FBB93CD}" dt="2022-04-26T07:47:22.050" v="166"/>
          <ac:grpSpMkLst>
            <pc:docMk/>
            <pc:sldMk cId="2998631181" sldId="391"/>
            <ac:grpSpMk id="16" creationId="{EBB595BB-C490-662F-88B4-7190BF98B549}"/>
          </ac:grpSpMkLst>
        </pc:grpChg>
        <pc:grpChg chg="mod">
          <ac:chgData name="Arjan Kamberg" userId="2cfeac95-aab1-41a7-bca5-796b19d85bc0" providerId="ADAL" clId="{1D8D7A4F-EDAD-7646-9F4A-F6541FBB93CD}" dt="2022-04-26T07:47:22.050" v="166"/>
          <ac:grpSpMkLst>
            <pc:docMk/>
            <pc:sldMk cId="2998631181" sldId="391"/>
            <ac:grpSpMk id="18" creationId="{4F009E3E-7786-15A9-20C8-D6888471DD3A}"/>
          </ac:grpSpMkLst>
        </pc:grpChg>
        <pc:inkChg chg="del">
          <ac:chgData name="Arjan Kamberg" userId="2cfeac95-aab1-41a7-bca5-796b19d85bc0" providerId="ADAL" clId="{1D8D7A4F-EDAD-7646-9F4A-F6541FBB93CD}" dt="2022-04-26T07:45:56.304" v="153" actId="478"/>
          <ac:inkMkLst>
            <pc:docMk/>
            <pc:sldMk cId="2998631181" sldId="391"/>
            <ac:inkMk id="5" creationId="{305C3280-F42E-4606-6F32-EDB26F33C12B}"/>
          </ac:inkMkLst>
        </pc:inkChg>
        <pc:inkChg chg="del">
          <ac:chgData name="Arjan Kamberg" userId="2cfeac95-aab1-41a7-bca5-796b19d85bc0" providerId="ADAL" clId="{1D8D7A4F-EDAD-7646-9F4A-F6541FBB93CD}" dt="2022-04-26T07:45:58.011" v="154" actId="478"/>
          <ac:inkMkLst>
            <pc:docMk/>
            <pc:sldMk cId="2998631181" sldId="391"/>
            <ac:inkMk id="6" creationId="{7296D30C-1BD9-2984-61F8-5BC06A06AFBF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7" creationId="{A98217C8-CCFE-F239-FE6A-726E5B30F3BE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8" creationId="{1CB9DB79-13CB-3939-FB15-5C9FA1B71C51}"/>
          </ac:inkMkLst>
        </pc:inkChg>
        <pc:inkChg chg="add mod">
          <ac:chgData name="Arjan Kamberg" userId="2cfeac95-aab1-41a7-bca5-796b19d85bc0" providerId="ADAL" clId="{1D8D7A4F-EDAD-7646-9F4A-F6541FBB93CD}" dt="2022-04-26T07:47:13.321" v="160"/>
          <ac:inkMkLst>
            <pc:docMk/>
            <pc:sldMk cId="2998631181" sldId="391"/>
            <ac:inkMk id="10" creationId="{18CE2E5E-7DFF-C78C-E382-70F5842677CF}"/>
          </ac:inkMkLst>
        </pc:inkChg>
        <pc:inkChg chg="add mod">
          <ac:chgData name="Arjan Kamberg" userId="2cfeac95-aab1-41a7-bca5-796b19d85bc0" providerId="ADAL" clId="{1D8D7A4F-EDAD-7646-9F4A-F6541FBB93CD}" dt="2022-04-26T07:47:13.321" v="160"/>
          <ac:inkMkLst>
            <pc:docMk/>
            <pc:sldMk cId="2998631181" sldId="391"/>
            <ac:inkMk id="11" creationId="{27579277-5D22-7BAB-14FD-13B6E744D1B6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3" creationId="{9EA2035F-8331-855D-86C9-29254E12F5DF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5" creationId="{08C2443B-37A3-1555-CA37-A516DF12A5BA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7" creationId="{8A7D326E-F983-E921-C6C3-44C71506B8FE}"/>
          </ac:inkMkLst>
        </pc:inkChg>
      </pc:sldChg>
      <pc:sldChg chg="modSp add mod">
        <pc:chgData name="Arjan Kamberg" userId="2cfeac95-aab1-41a7-bca5-796b19d85bc0" providerId="ADAL" clId="{1D8D7A4F-EDAD-7646-9F4A-F6541FBB93CD}" dt="2022-04-26T07:48:41.089" v="276" actId="20577"/>
        <pc:sldMkLst>
          <pc:docMk/>
          <pc:sldMk cId="3768352845" sldId="392"/>
        </pc:sldMkLst>
        <pc:spChg chg="mod">
          <ac:chgData name="Arjan Kamberg" userId="2cfeac95-aab1-41a7-bca5-796b19d85bc0" providerId="ADAL" clId="{1D8D7A4F-EDAD-7646-9F4A-F6541FBB93CD}" dt="2022-04-26T07:48:41.089" v="276" actId="20577"/>
          <ac:spMkLst>
            <pc:docMk/>
            <pc:sldMk cId="3768352845" sldId="392"/>
            <ac:spMk id="3" creationId="{C848AEDB-8022-ACEF-0EA2-4D8FEC385E76}"/>
          </ac:spMkLst>
        </pc:spChg>
      </pc:sldChg>
      <pc:sldChg chg="modSp add mod">
        <pc:chgData name="Arjan Kamberg" userId="2cfeac95-aab1-41a7-bca5-796b19d85bc0" providerId="ADAL" clId="{1D8D7A4F-EDAD-7646-9F4A-F6541FBB93CD}" dt="2022-04-26T07:49:59.991" v="307" actId="403"/>
        <pc:sldMkLst>
          <pc:docMk/>
          <pc:sldMk cId="965281039" sldId="393"/>
        </pc:sldMkLst>
        <pc:spChg chg="mod">
          <ac:chgData name="Arjan Kamberg" userId="2cfeac95-aab1-41a7-bca5-796b19d85bc0" providerId="ADAL" clId="{1D8D7A4F-EDAD-7646-9F4A-F6541FBB93CD}" dt="2022-04-26T07:49:59.991" v="307" actId="403"/>
          <ac:spMkLst>
            <pc:docMk/>
            <pc:sldMk cId="965281039" sldId="393"/>
            <ac:spMk id="3" creationId="{C848AEDB-8022-ACEF-0EA2-4D8FEC385E76}"/>
          </ac:spMkLst>
        </pc:spChg>
      </pc:sldChg>
      <pc:sldChg chg="addSp delSp modSp add mod">
        <pc:chgData name="Arjan Kamberg" userId="2cfeac95-aab1-41a7-bca5-796b19d85bc0" providerId="ADAL" clId="{1D8D7A4F-EDAD-7646-9F4A-F6541FBB93CD}" dt="2022-04-26T07:52:35.796" v="408" actId="9405"/>
        <pc:sldMkLst>
          <pc:docMk/>
          <pc:sldMk cId="999223969" sldId="394"/>
        </pc:sldMkLst>
        <pc:spChg chg="mod">
          <ac:chgData name="Arjan Kamberg" userId="2cfeac95-aab1-41a7-bca5-796b19d85bc0" providerId="ADAL" clId="{1D8D7A4F-EDAD-7646-9F4A-F6541FBB93CD}" dt="2022-04-26T07:52:20.688" v="404" actId="20577"/>
          <ac:spMkLst>
            <pc:docMk/>
            <pc:sldMk cId="999223969" sldId="394"/>
            <ac:spMk id="3" creationId="{C848AEDB-8022-ACEF-0EA2-4D8FEC385E76}"/>
          </ac:spMkLst>
        </pc:s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0" creationId="{E2BF2008-0275-FC4D-409A-A157C2BE6E08}"/>
          </ac:grpSpMkLst>
        </pc:gr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1" creationId="{9367266B-2B06-0A3F-7CC9-E071B1A00EAF}"/>
          </ac:grpSpMkLst>
        </pc:gr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2" creationId="{FAF9D3C7-3564-D016-A9BD-26193041FBAB}"/>
          </ac:grpSpMkLst>
        </pc:grp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5" creationId="{49D3B36F-9C1B-0CBA-1054-4A43CED9A128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6" creationId="{0738C55D-1B82-D35C-F530-0480C402F03C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9" creationId="{B4763944-B56A-5271-DC76-643F24C7D897}"/>
          </ac:inkMkLst>
        </pc:inkChg>
        <pc:inkChg chg="del">
          <ac:chgData name="Arjan Kamberg" userId="2cfeac95-aab1-41a7-bca5-796b19d85bc0" providerId="ADAL" clId="{1D8D7A4F-EDAD-7646-9F4A-F6541FBB93CD}" dt="2022-04-26T07:50:25.800" v="309" actId="478"/>
          <ac:inkMkLst>
            <pc:docMk/>
            <pc:sldMk cId="999223969" sldId="394"/>
            <ac:inkMk id="13" creationId="{9EA2035F-8331-855D-86C9-29254E12F5DF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4" creationId="{92AF658D-F711-6902-3CD8-91F5E90C5B24}"/>
          </ac:inkMkLst>
        </pc:inkChg>
        <pc:inkChg chg="del">
          <ac:chgData name="Arjan Kamberg" userId="2cfeac95-aab1-41a7-bca5-796b19d85bc0" providerId="ADAL" clId="{1D8D7A4F-EDAD-7646-9F4A-F6541FBB93CD}" dt="2022-04-26T07:50:27.977" v="310" actId="478"/>
          <ac:inkMkLst>
            <pc:docMk/>
            <pc:sldMk cId="999223969" sldId="394"/>
            <ac:inkMk id="15" creationId="{08C2443B-37A3-1555-CA37-A516DF12A5BA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6" creationId="{54B0605E-3504-F65B-48D6-48888BDC9671}"/>
          </ac:inkMkLst>
        </pc:inkChg>
        <pc:inkChg chg="del">
          <ac:chgData name="Arjan Kamberg" userId="2cfeac95-aab1-41a7-bca5-796b19d85bc0" providerId="ADAL" clId="{1D8D7A4F-EDAD-7646-9F4A-F6541FBB93CD}" dt="2022-04-26T07:50:32.409" v="311" actId="478"/>
          <ac:inkMkLst>
            <pc:docMk/>
            <pc:sldMk cId="999223969" sldId="394"/>
            <ac:inkMk id="17" creationId="{8A7D326E-F983-E921-C6C3-44C71506B8FE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9" creationId="{B7BD743A-780F-03FA-55AE-6D6535D3B86D}"/>
          </ac:inkMkLst>
        </pc:inkChg>
        <pc:inkChg chg="add">
          <ac:chgData name="Arjan Kamberg" userId="2cfeac95-aab1-41a7-bca5-796b19d85bc0" providerId="ADAL" clId="{1D8D7A4F-EDAD-7646-9F4A-F6541FBB93CD}" dt="2022-04-26T07:50:53.113" v="319" actId="9405"/>
          <ac:inkMkLst>
            <pc:docMk/>
            <pc:sldMk cId="999223969" sldId="394"/>
            <ac:inkMk id="23" creationId="{DB72DE29-59B4-3503-AA6C-564BB1F73746}"/>
          </ac:inkMkLst>
        </pc:inkChg>
        <pc:inkChg chg="add">
          <ac:chgData name="Arjan Kamberg" userId="2cfeac95-aab1-41a7-bca5-796b19d85bc0" providerId="ADAL" clId="{1D8D7A4F-EDAD-7646-9F4A-F6541FBB93CD}" dt="2022-04-26T07:50:55.396" v="320" actId="9405"/>
          <ac:inkMkLst>
            <pc:docMk/>
            <pc:sldMk cId="999223969" sldId="394"/>
            <ac:inkMk id="24" creationId="{96F0A14C-EDCC-38BC-8257-6E150B8AF5E9}"/>
          </ac:inkMkLst>
        </pc:inkChg>
        <pc:inkChg chg="add">
          <ac:chgData name="Arjan Kamberg" userId="2cfeac95-aab1-41a7-bca5-796b19d85bc0" providerId="ADAL" clId="{1D8D7A4F-EDAD-7646-9F4A-F6541FBB93CD}" dt="2022-04-26T07:52:30.380" v="405" actId="9405"/>
          <ac:inkMkLst>
            <pc:docMk/>
            <pc:sldMk cId="999223969" sldId="394"/>
            <ac:inkMk id="25" creationId="{CCFC0A01-3926-27D1-C72E-BFA1C68109D3}"/>
          </ac:inkMkLst>
        </pc:inkChg>
        <pc:inkChg chg="add">
          <ac:chgData name="Arjan Kamberg" userId="2cfeac95-aab1-41a7-bca5-796b19d85bc0" providerId="ADAL" clId="{1D8D7A4F-EDAD-7646-9F4A-F6541FBB93CD}" dt="2022-04-26T07:52:32.162" v="406" actId="9405"/>
          <ac:inkMkLst>
            <pc:docMk/>
            <pc:sldMk cId="999223969" sldId="394"/>
            <ac:inkMk id="26" creationId="{5E87CA39-5DD1-664A-F1DD-448A5ADE8C73}"/>
          </ac:inkMkLst>
        </pc:inkChg>
        <pc:inkChg chg="add">
          <ac:chgData name="Arjan Kamberg" userId="2cfeac95-aab1-41a7-bca5-796b19d85bc0" providerId="ADAL" clId="{1D8D7A4F-EDAD-7646-9F4A-F6541FBB93CD}" dt="2022-04-26T07:52:34.065" v="407" actId="9405"/>
          <ac:inkMkLst>
            <pc:docMk/>
            <pc:sldMk cId="999223969" sldId="394"/>
            <ac:inkMk id="27" creationId="{4938C6C0-0F60-964F-54C2-281AEE2744ED}"/>
          </ac:inkMkLst>
        </pc:inkChg>
        <pc:inkChg chg="add">
          <ac:chgData name="Arjan Kamberg" userId="2cfeac95-aab1-41a7-bca5-796b19d85bc0" providerId="ADAL" clId="{1D8D7A4F-EDAD-7646-9F4A-F6541FBB93CD}" dt="2022-04-26T07:52:35.796" v="408" actId="9405"/>
          <ac:inkMkLst>
            <pc:docMk/>
            <pc:sldMk cId="999223969" sldId="394"/>
            <ac:inkMk id="28" creationId="{B2164CC4-2C30-2614-2A11-F1DA3C66F8D6}"/>
          </ac:inkMkLst>
        </pc:inkChg>
      </pc:sldChg>
      <pc:sldChg chg="addSp delSp modSp new del mod">
        <pc:chgData name="Arjan Kamberg" userId="2cfeac95-aab1-41a7-bca5-796b19d85bc0" providerId="ADAL" clId="{1D8D7A4F-EDAD-7646-9F4A-F6541FBB93CD}" dt="2022-04-26T07:54:53.229" v="450" actId="2696"/>
        <pc:sldMkLst>
          <pc:docMk/>
          <pc:sldMk cId="2684135039" sldId="395"/>
        </pc:sldMkLst>
        <pc:spChg chg="mod">
          <ac:chgData name="Arjan Kamberg" userId="2cfeac95-aab1-41a7-bca5-796b19d85bc0" providerId="ADAL" clId="{1D8D7A4F-EDAD-7646-9F4A-F6541FBB93CD}" dt="2022-04-26T07:54:10.577" v="440" actId="20577"/>
          <ac:spMkLst>
            <pc:docMk/>
            <pc:sldMk cId="2684135039" sldId="395"/>
            <ac:spMk id="2" creationId="{E21BEEC1-6F7C-92CB-7FEE-D1B38DE11612}"/>
          </ac:spMkLst>
        </pc:spChg>
        <pc:inkChg chg="add del">
          <ac:chgData name="Arjan Kamberg" userId="2cfeac95-aab1-41a7-bca5-796b19d85bc0" providerId="ADAL" clId="{1D8D7A4F-EDAD-7646-9F4A-F6541FBB93CD}" dt="2022-04-26T07:53:52.752" v="411" actId="9405"/>
          <ac:inkMkLst>
            <pc:docMk/>
            <pc:sldMk cId="2684135039" sldId="395"/>
            <ac:inkMk id="4" creationId="{405855B4-54DC-9FC9-FF3F-250747696E98}"/>
          </ac:inkMkLst>
        </pc:inkChg>
      </pc:sldChg>
      <pc:sldChg chg="modSp add del mod">
        <pc:chgData name="Arjan Kamberg" userId="2cfeac95-aab1-41a7-bca5-796b19d85bc0" providerId="ADAL" clId="{1D8D7A4F-EDAD-7646-9F4A-F6541FBB93CD}" dt="2022-04-26T07:54:55.998" v="452" actId="2696"/>
        <pc:sldMkLst>
          <pc:docMk/>
          <pc:sldMk cId="1216951900" sldId="396"/>
        </pc:sldMkLst>
        <pc:spChg chg="mod">
          <ac:chgData name="Arjan Kamberg" userId="2cfeac95-aab1-41a7-bca5-796b19d85bc0" providerId="ADAL" clId="{1D8D7A4F-EDAD-7646-9F4A-F6541FBB93CD}" dt="2022-04-26T07:54:20.973" v="449" actId="20577"/>
          <ac:spMkLst>
            <pc:docMk/>
            <pc:sldMk cId="1216951900" sldId="396"/>
            <ac:spMk id="2" creationId="{E21BEEC1-6F7C-92CB-7FEE-D1B38DE11612}"/>
          </ac:spMkLst>
        </pc:spChg>
      </pc:sldChg>
      <pc:sldChg chg="add">
        <pc:chgData name="Arjan Kamberg" userId="2cfeac95-aab1-41a7-bca5-796b19d85bc0" providerId="ADAL" clId="{1D8D7A4F-EDAD-7646-9F4A-F6541FBB93CD}" dt="2022-04-26T07:54:54.228" v="451"/>
        <pc:sldMkLst>
          <pc:docMk/>
          <pc:sldMk cId="3841466413" sldId="397"/>
        </pc:sldMkLst>
      </pc:sldChg>
      <pc:sldChg chg="add del">
        <pc:chgData name="Arjan Kamberg" userId="2cfeac95-aab1-41a7-bca5-796b19d85bc0" providerId="ADAL" clId="{1D8D7A4F-EDAD-7646-9F4A-F6541FBB93CD}" dt="2022-04-26T07:56:08.170" v="455" actId="2696"/>
        <pc:sldMkLst>
          <pc:docMk/>
          <pc:sldMk cId="47746423" sldId="398"/>
        </pc:sldMkLst>
      </pc:sldChg>
      <pc:sldChg chg="add">
        <pc:chgData name="Arjan Kamberg" userId="2cfeac95-aab1-41a7-bca5-796b19d85bc0" providerId="ADAL" clId="{1D8D7A4F-EDAD-7646-9F4A-F6541FBB93CD}" dt="2022-04-26T07:56:05.892" v="454"/>
        <pc:sldMkLst>
          <pc:docMk/>
          <pc:sldMk cId="999419695" sldId="399"/>
        </pc:sldMkLst>
      </pc:sldChg>
      <pc:sldChg chg="addSp delSp modSp new mod">
        <pc:chgData name="Arjan Kamberg" userId="2cfeac95-aab1-41a7-bca5-796b19d85bc0" providerId="ADAL" clId="{1D8D7A4F-EDAD-7646-9F4A-F6541FBB93CD}" dt="2022-04-26T08:01:58.516" v="489" actId="20577"/>
        <pc:sldMkLst>
          <pc:docMk/>
          <pc:sldMk cId="2181008966" sldId="400"/>
        </pc:sldMkLst>
        <pc:spChg chg="mod">
          <ac:chgData name="Arjan Kamberg" userId="2cfeac95-aab1-41a7-bca5-796b19d85bc0" providerId="ADAL" clId="{1D8D7A4F-EDAD-7646-9F4A-F6541FBB93CD}" dt="2022-04-26T08:01:58.516" v="489" actId="20577"/>
          <ac:spMkLst>
            <pc:docMk/>
            <pc:sldMk cId="2181008966" sldId="400"/>
            <ac:spMk id="2" creationId="{29799B6C-FA8E-8E05-C00C-1E8815C14A26}"/>
          </ac:spMkLst>
        </pc:spChg>
        <pc:spChg chg="del">
          <ac:chgData name="Arjan Kamberg" userId="2cfeac95-aab1-41a7-bca5-796b19d85bc0" providerId="ADAL" clId="{1D8D7A4F-EDAD-7646-9F4A-F6541FBB93CD}" dt="2022-04-26T08:00:25.488" v="470" actId="478"/>
          <ac:spMkLst>
            <pc:docMk/>
            <pc:sldMk cId="2181008966" sldId="400"/>
            <ac:spMk id="3" creationId="{EC3D1E63-C52A-6B4A-3D48-CB36D8F18F92}"/>
          </ac:spMkLst>
        </pc:spChg>
        <pc:picChg chg="add mod">
          <ac:chgData name="Arjan Kamberg" userId="2cfeac95-aab1-41a7-bca5-796b19d85bc0" providerId="ADAL" clId="{1D8D7A4F-EDAD-7646-9F4A-F6541FBB93CD}" dt="2022-04-26T08:00:19.003" v="461" actId="14100"/>
          <ac:picMkLst>
            <pc:docMk/>
            <pc:sldMk cId="2181008966" sldId="400"/>
            <ac:picMk id="4" creationId="{28DCB10C-8D74-94B1-AC9B-3B987A97A68F}"/>
          </ac:picMkLst>
        </pc:picChg>
      </pc:sldChg>
      <pc:sldChg chg="addSp delSp modSp new mod">
        <pc:chgData name="Arjan Kamberg" userId="2cfeac95-aab1-41a7-bca5-796b19d85bc0" providerId="ADAL" clId="{1D8D7A4F-EDAD-7646-9F4A-F6541FBB93CD}" dt="2022-04-26T08:03:28.969" v="492" actId="1076"/>
        <pc:sldMkLst>
          <pc:docMk/>
          <pc:sldMk cId="1813915286" sldId="401"/>
        </pc:sldMkLst>
        <pc:spChg chg="mod">
          <ac:chgData name="Arjan Kamberg" userId="2cfeac95-aab1-41a7-bca5-796b19d85bc0" providerId="ADAL" clId="{1D8D7A4F-EDAD-7646-9F4A-F6541FBB93CD}" dt="2022-04-26T08:01:55.716" v="487" actId="20577"/>
          <ac:spMkLst>
            <pc:docMk/>
            <pc:sldMk cId="1813915286" sldId="401"/>
            <ac:spMk id="2" creationId="{0496C4F9-0281-AC5C-572C-3DB6A5CC05C6}"/>
          </ac:spMkLst>
        </pc:spChg>
        <pc:picChg chg="add del mod">
          <ac:chgData name="Arjan Kamberg" userId="2cfeac95-aab1-41a7-bca5-796b19d85bc0" providerId="ADAL" clId="{1D8D7A4F-EDAD-7646-9F4A-F6541FBB93CD}" dt="2022-04-26T08:03:25.861" v="490" actId="478"/>
          <ac:picMkLst>
            <pc:docMk/>
            <pc:sldMk cId="1813915286" sldId="401"/>
            <ac:picMk id="4" creationId="{872D00ED-7E41-90A5-E3B2-BA953E8EBAA4}"/>
          </ac:picMkLst>
        </pc:picChg>
        <pc:picChg chg="add mod">
          <ac:chgData name="Arjan Kamberg" userId="2cfeac95-aab1-41a7-bca5-796b19d85bc0" providerId="ADAL" clId="{1D8D7A4F-EDAD-7646-9F4A-F6541FBB93CD}" dt="2022-04-26T08:03:28.969" v="492" actId="1076"/>
          <ac:picMkLst>
            <pc:docMk/>
            <pc:sldMk cId="1813915286" sldId="401"/>
            <ac:picMk id="5" creationId="{5A34ABCB-140A-D440-7A08-9DAF892BB8BE}"/>
          </ac:picMkLst>
        </pc:picChg>
      </pc:sldChg>
    </pc:docChg>
  </pc:docChgLst>
  <pc:docChgLst>
    <pc:chgData name="Arjan Kamberg" userId="2cfeac95-aab1-41a7-bca5-796b19d85bc0" providerId="ADAL" clId="{725BC8C4-7486-CC4E-A47A-846FE17F01F0}"/>
    <pc:docChg chg="custSel addSld delSld modSld">
      <pc:chgData name="Arjan Kamberg" userId="2cfeac95-aab1-41a7-bca5-796b19d85bc0" providerId="ADAL" clId="{725BC8C4-7486-CC4E-A47A-846FE17F01F0}" dt="2022-05-07T06:49:45.526" v="154" actId="20577"/>
      <pc:docMkLst>
        <pc:docMk/>
      </pc:docMkLst>
      <pc:sldChg chg="modSp mod">
        <pc:chgData name="Arjan Kamberg" userId="2cfeac95-aab1-41a7-bca5-796b19d85bc0" providerId="ADAL" clId="{725BC8C4-7486-CC4E-A47A-846FE17F01F0}" dt="2022-05-07T06:35:54.994" v="12" actId="20577"/>
        <pc:sldMkLst>
          <pc:docMk/>
          <pc:sldMk cId="248983296" sldId="256"/>
        </pc:sldMkLst>
        <pc:spChg chg="mod">
          <ac:chgData name="Arjan Kamberg" userId="2cfeac95-aab1-41a7-bca5-796b19d85bc0" providerId="ADAL" clId="{725BC8C4-7486-CC4E-A47A-846FE17F01F0}" dt="2022-05-07T06:35:54.994" v="12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725BC8C4-7486-CC4E-A47A-846FE17F01F0}" dt="2022-05-07T06:36:02.991" v="14" actId="2696"/>
        <pc:sldMkLst>
          <pc:docMk/>
          <pc:sldMk cId="885159206" sldId="394"/>
        </pc:sldMkLst>
      </pc:sldChg>
      <pc:sldChg chg="del">
        <pc:chgData name="Arjan Kamberg" userId="2cfeac95-aab1-41a7-bca5-796b19d85bc0" providerId="ADAL" clId="{725BC8C4-7486-CC4E-A47A-846FE17F01F0}" dt="2022-05-07T06:35:58.346" v="13" actId="2696"/>
        <pc:sldMkLst>
          <pc:docMk/>
          <pc:sldMk cId="3779213054" sldId="402"/>
        </pc:sldMkLst>
      </pc:sldChg>
      <pc:sldChg chg="del">
        <pc:chgData name="Arjan Kamberg" userId="2cfeac95-aab1-41a7-bca5-796b19d85bc0" providerId="ADAL" clId="{725BC8C4-7486-CC4E-A47A-846FE17F01F0}" dt="2022-05-07T06:36:22.973" v="15" actId="2696"/>
        <pc:sldMkLst>
          <pc:docMk/>
          <pc:sldMk cId="2257799084" sldId="404"/>
        </pc:sldMkLst>
      </pc:sldChg>
      <pc:sldChg chg="addSp delSp modSp mod">
        <pc:chgData name="Arjan Kamberg" userId="2cfeac95-aab1-41a7-bca5-796b19d85bc0" providerId="ADAL" clId="{725BC8C4-7486-CC4E-A47A-846FE17F01F0}" dt="2022-05-07T06:42:51.105" v="93" actId="1076"/>
        <pc:sldMkLst>
          <pc:docMk/>
          <pc:sldMk cId="851786629" sldId="405"/>
        </pc:sldMkLst>
        <pc:picChg chg="add mod">
          <ac:chgData name="Arjan Kamberg" userId="2cfeac95-aab1-41a7-bca5-796b19d85bc0" providerId="ADAL" clId="{725BC8C4-7486-CC4E-A47A-846FE17F01F0}" dt="2022-05-07T06:42:51.105" v="93" actId="1076"/>
          <ac:picMkLst>
            <pc:docMk/>
            <pc:sldMk cId="851786629" sldId="405"/>
            <ac:picMk id="4" creationId="{D7A7B81F-7210-9AFD-92DD-1BF1FAC565F9}"/>
          </ac:picMkLst>
        </pc:picChg>
        <pc:picChg chg="del">
          <ac:chgData name="Arjan Kamberg" userId="2cfeac95-aab1-41a7-bca5-796b19d85bc0" providerId="ADAL" clId="{725BC8C4-7486-CC4E-A47A-846FE17F01F0}" dt="2022-05-07T06:42:43.996" v="89" actId="478"/>
          <ac:picMkLst>
            <pc:docMk/>
            <pc:sldMk cId="851786629" sldId="405"/>
            <ac:picMk id="5" creationId="{2F049823-7580-F18B-13AC-382F732BE97F}"/>
          </ac:picMkLst>
        </pc:picChg>
      </pc:sldChg>
      <pc:sldChg chg="modSp mod">
        <pc:chgData name="Arjan Kamberg" userId="2cfeac95-aab1-41a7-bca5-796b19d85bc0" providerId="ADAL" clId="{725BC8C4-7486-CC4E-A47A-846FE17F01F0}" dt="2022-05-07T06:37:11.452" v="35" actId="20577"/>
        <pc:sldMkLst>
          <pc:docMk/>
          <pc:sldMk cId="3902397220" sldId="407"/>
        </pc:sldMkLst>
        <pc:spChg chg="mod">
          <ac:chgData name="Arjan Kamberg" userId="2cfeac95-aab1-41a7-bca5-796b19d85bc0" providerId="ADAL" clId="{725BC8C4-7486-CC4E-A47A-846FE17F01F0}" dt="2022-05-07T06:37:11.452" v="35" actId="20577"/>
          <ac:spMkLst>
            <pc:docMk/>
            <pc:sldMk cId="3902397220" sldId="407"/>
            <ac:spMk id="2" creationId="{A653F217-6EFE-926E-0A6A-85CB34F7EB2F}"/>
          </ac:spMkLst>
        </pc:spChg>
      </pc:sldChg>
      <pc:sldChg chg="addSp modSp new mod">
        <pc:chgData name="Arjan Kamberg" userId="2cfeac95-aab1-41a7-bca5-796b19d85bc0" providerId="ADAL" clId="{725BC8C4-7486-CC4E-A47A-846FE17F01F0}" dt="2022-05-07T06:38:52.770" v="88" actId="20577"/>
        <pc:sldMkLst>
          <pc:docMk/>
          <pc:sldMk cId="1266880151" sldId="408"/>
        </pc:sldMkLst>
        <pc:spChg chg="mod">
          <ac:chgData name="Arjan Kamberg" userId="2cfeac95-aab1-41a7-bca5-796b19d85bc0" providerId="ADAL" clId="{725BC8C4-7486-CC4E-A47A-846FE17F01F0}" dt="2022-05-07T06:38:52.770" v="88" actId="20577"/>
          <ac:spMkLst>
            <pc:docMk/>
            <pc:sldMk cId="1266880151" sldId="408"/>
            <ac:spMk id="2" creationId="{39A30573-4F2E-3EFD-BA47-93389C64F9CA}"/>
          </ac:spMkLst>
        </pc:spChg>
        <pc:picChg chg="add mod">
          <ac:chgData name="Arjan Kamberg" userId="2cfeac95-aab1-41a7-bca5-796b19d85bc0" providerId="ADAL" clId="{725BC8C4-7486-CC4E-A47A-846FE17F01F0}" dt="2022-05-07T06:38:30.986" v="38" actId="1076"/>
          <ac:picMkLst>
            <pc:docMk/>
            <pc:sldMk cId="1266880151" sldId="408"/>
            <ac:picMk id="4" creationId="{9703C118-EE2B-D9BA-AA37-B88C2C66E5D5}"/>
          </ac:picMkLst>
        </pc:picChg>
      </pc:sldChg>
      <pc:sldChg chg="addSp delSp modSp add mod">
        <pc:chgData name="Arjan Kamberg" userId="2cfeac95-aab1-41a7-bca5-796b19d85bc0" providerId="ADAL" clId="{725BC8C4-7486-CC4E-A47A-846FE17F01F0}" dt="2022-05-07T06:44:41.307" v="98" actId="14100"/>
        <pc:sldMkLst>
          <pc:docMk/>
          <pc:sldMk cId="27810816" sldId="409"/>
        </pc:sldMkLst>
        <pc:spChg chg="mod">
          <ac:chgData name="Arjan Kamberg" userId="2cfeac95-aab1-41a7-bca5-796b19d85bc0" providerId="ADAL" clId="{725BC8C4-7486-CC4E-A47A-846FE17F01F0}" dt="2022-05-07T06:44:41.307" v="98" actId="14100"/>
          <ac:spMkLst>
            <pc:docMk/>
            <pc:sldMk cId="27810816" sldId="409"/>
            <ac:spMk id="3" creationId="{CB50722B-E0E1-AE72-5756-8C8E04D2D610}"/>
          </ac:spMkLst>
        </pc:spChg>
        <pc:picChg chg="del">
          <ac:chgData name="Arjan Kamberg" userId="2cfeac95-aab1-41a7-bca5-796b19d85bc0" providerId="ADAL" clId="{725BC8C4-7486-CC4E-A47A-846FE17F01F0}" dt="2022-05-07T06:44:33.016" v="95" actId="478"/>
          <ac:picMkLst>
            <pc:docMk/>
            <pc:sldMk cId="27810816" sldId="409"/>
            <ac:picMk id="4" creationId="{D7A7B81F-7210-9AFD-92DD-1BF1FAC565F9}"/>
          </ac:picMkLst>
        </pc:picChg>
        <pc:picChg chg="add mod">
          <ac:chgData name="Arjan Kamberg" userId="2cfeac95-aab1-41a7-bca5-796b19d85bc0" providerId="ADAL" clId="{725BC8C4-7486-CC4E-A47A-846FE17F01F0}" dt="2022-05-07T06:44:41.307" v="98" actId="14100"/>
          <ac:picMkLst>
            <pc:docMk/>
            <pc:sldMk cId="27810816" sldId="409"/>
            <ac:picMk id="5" creationId="{30D25807-817F-8D10-2BA8-F70083CB070A}"/>
          </ac:picMkLst>
        </pc:picChg>
      </pc:sldChg>
      <pc:sldChg chg="add">
        <pc:chgData name="Arjan Kamberg" userId="2cfeac95-aab1-41a7-bca5-796b19d85bc0" providerId="ADAL" clId="{725BC8C4-7486-CC4E-A47A-846FE17F01F0}" dt="2022-05-07T06:45:00.571" v="99" actId="2890"/>
        <pc:sldMkLst>
          <pc:docMk/>
          <pc:sldMk cId="2893015474" sldId="410"/>
        </pc:sldMkLst>
      </pc:sldChg>
      <pc:sldChg chg="addSp delSp modSp add mod">
        <pc:chgData name="Arjan Kamberg" userId="2cfeac95-aab1-41a7-bca5-796b19d85bc0" providerId="ADAL" clId="{725BC8C4-7486-CC4E-A47A-846FE17F01F0}" dt="2022-05-07T06:46:57.191" v="105" actId="1076"/>
        <pc:sldMkLst>
          <pc:docMk/>
          <pc:sldMk cId="2932398905" sldId="411"/>
        </pc:sldMkLst>
        <pc:picChg chg="add mod">
          <ac:chgData name="Arjan Kamberg" userId="2cfeac95-aab1-41a7-bca5-796b19d85bc0" providerId="ADAL" clId="{725BC8C4-7486-CC4E-A47A-846FE17F01F0}" dt="2022-05-07T06:46:57.191" v="105" actId="1076"/>
          <ac:picMkLst>
            <pc:docMk/>
            <pc:sldMk cId="2932398905" sldId="411"/>
            <ac:picMk id="4" creationId="{7149EDDA-ECE5-C98E-A705-83E256F4BA86}"/>
          </ac:picMkLst>
        </pc:picChg>
        <pc:picChg chg="del">
          <ac:chgData name="Arjan Kamberg" userId="2cfeac95-aab1-41a7-bca5-796b19d85bc0" providerId="ADAL" clId="{725BC8C4-7486-CC4E-A47A-846FE17F01F0}" dt="2022-05-07T06:46:47.547" v="101" actId="478"/>
          <ac:picMkLst>
            <pc:docMk/>
            <pc:sldMk cId="2932398905" sldId="411"/>
            <ac:picMk id="5" creationId="{30D25807-817F-8D10-2BA8-F70083CB070A}"/>
          </ac:picMkLst>
        </pc:picChg>
      </pc:sldChg>
      <pc:sldChg chg="addSp delSp modSp add mod">
        <pc:chgData name="Arjan Kamberg" userId="2cfeac95-aab1-41a7-bca5-796b19d85bc0" providerId="ADAL" clId="{725BC8C4-7486-CC4E-A47A-846FE17F01F0}" dt="2022-05-07T06:47:54.092" v="111" actId="1076"/>
        <pc:sldMkLst>
          <pc:docMk/>
          <pc:sldMk cId="965602055" sldId="412"/>
        </pc:sldMkLst>
        <pc:picChg chg="del">
          <ac:chgData name="Arjan Kamberg" userId="2cfeac95-aab1-41a7-bca5-796b19d85bc0" providerId="ADAL" clId="{725BC8C4-7486-CC4E-A47A-846FE17F01F0}" dt="2022-05-07T06:47:14.575" v="107" actId="478"/>
          <ac:picMkLst>
            <pc:docMk/>
            <pc:sldMk cId="965602055" sldId="412"/>
            <ac:picMk id="4" creationId="{7149EDDA-ECE5-C98E-A705-83E256F4BA86}"/>
          </ac:picMkLst>
        </pc:picChg>
        <pc:picChg chg="add mod">
          <ac:chgData name="Arjan Kamberg" userId="2cfeac95-aab1-41a7-bca5-796b19d85bc0" providerId="ADAL" clId="{725BC8C4-7486-CC4E-A47A-846FE17F01F0}" dt="2022-05-07T06:47:54.092" v="111" actId="1076"/>
          <ac:picMkLst>
            <pc:docMk/>
            <pc:sldMk cId="965602055" sldId="412"/>
            <ac:picMk id="5" creationId="{EE1988C0-34EC-0E56-3FED-F3457B1B4403}"/>
          </ac:picMkLst>
        </pc:picChg>
      </pc:sldChg>
      <pc:sldChg chg="addSp delSp modSp add mod">
        <pc:chgData name="Arjan Kamberg" userId="2cfeac95-aab1-41a7-bca5-796b19d85bc0" providerId="ADAL" clId="{725BC8C4-7486-CC4E-A47A-846FE17F01F0}" dt="2022-05-07T06:49:08.529" v="121" actId="478"/>
        <pc:sldMkLst>
          <pc:docMk/>
          <pc:sldMk cId="1000565639" sldId="413"/>
        </pc:sldMkLst>
        <pc:spChg chg="del">
          <ac:chgData name="Arjan Kamberg" userId="2cfeac95-aab1-41a7-bca5-796b19d85bc0" providerId="ADAL" clId="{725BC8C4-7486-CC4E-A47A-846FE17F01F0}" dt="2022-05-07T06:49:08.529" v="121" actId="478"/>
          <ac:spMkLst>
            <pc:docMk/>
            <pc:sldMk cId="1000565639" sldId="413"/>
            <ac:spMk id="3" creationId="{CB50722B-E0E1-AE72-5756-8C8E04D2D610}"/>
          </ac:spMkLst>
        </pc:spChg>
        <pc:picChg chg="add mod">
          <ac:chgData name="Arjan Kamberg" userId="2cfeac95-aab1-41a7-bca5-796b19d85bc0" providerId="ADAL" clId="{725BC8C4-7486-CC4E-A47A-846FE17F01F0}" dt="2022-05-07T06:49:06.143" v="120" actId="1076"/>
          <ac:picMkLst>
            <pc:docMk/>
            <pc:sldMk cId="1000565639" sldId="413"/>
            <ac:picMk id="4" creationId="{AB629CAA-52AD-3DF4-B32F-FE647AE4D1BD}"/>
          </ac:picMkLst>
        </pc:picChg>
        <pc:picChg chg="del mod">
          <ac:chgData name="Arjan Kamberg" userId="2cfeac95-aab1-41a7-bca5-796b19d85bc0" providerId="ADAL" clId="{725BC8C4-7486-CC4E-A47A-846FE17F01F0}" dt="2022-05-07T06:48:13.018" v="114" actId="478"/>
          <ac:picMkLst>
            <pc:docMk/>
            <pc:sldMk cId="1000565639" sldId="413"/>
            <ac:picMk id="5" creationId="{EE1988C0-34EC-0E56-3FED-F3457B1B4403}"/>
          </ac:picMkLst>
        </pc:picChg>
      </pc:sldChg>
      <pc:sldChg chg="modSp new mod">
        <pc:chgData name="Arjan Kamberg" userId="2cfeac95-aab1-41a7-bca5-796b19d85bc0" providerId="ADAL" clId="{725BC8C4-7486-CC4E-A47A-846FE17F01F0}" dt="2022-05-07T06:49:45.526" v="154" actId="20577"/>
        <pc:sldMkLst>
          <pc:docMk/>
          <pc:sldMk cId="4267373116" sldId="414"/>
        </pc:sldMkLst>
        <pc:spChg chg="mod">
          <ac:chgData name="Arjan Kamberg" userId="2cfeac95-aab1-41a7-bca5-796b19d85bc0" providerId="ADAL" clId="{725BC8C4-7486-CC4E-A47A-846FE17F01F0}" dt="2022-05-07T06:49:45.526" v="154" actId="20577"/>
          <ac:spMkLst>
            <pc:docMk/>
            <pc:sldMk cId="4267373116" sldId="414"/>
            <ac:spMk id="2" creationId="{48146ED1-B330-19AF-F2F4-107B07154E21}"/>
          </ac:spMkLst>
        </pc:spChg>
      </pc:sldChg>
    </pc:docChg>
  </pc:docChgLst>
  <pc:docChgLst>
    <pc:chgData name="Arjan Kamberg" userId="2cfeac95-aab1-41a7-bca5-796b19d85bc0" providerId="ADAL" clId="{E585EAB8-F0FF-F44D-A0EE-25D915377C4E}"/>
    <pc:docChg chg="undo custSel addSld delSld modSld sldOrd">
      <pc:chgData name="Arjan Kamberg" userId="2cfeac95-aab1-41a7-bca5-796b19d85bc0" providerId="ADAL" clId="{E585EAB8-F0FF-F44D-A0EE-25D915377C4E}" dt="2022-05-29T07:29:45.241" v="360" actId="1076"/>
      <pc:docMkLst>
        <pc:docMk/>
      </pc:docMkLst>
      <pc:sldChg chg="modSp mod">
        <pc:chgData name="Arjan Kamberg" userId="2cfeac95-aab1-41a7-bca5-796b19d85bc0" providerId="ADAL" clId="{E585EAB8-F0FF-F44D-A0EE-25D915377C4E}" dt="2022-05-29T07:13:59.973" v="22" actId="20577"/>
        <pc:sldMkLst>
          <pc:docMk/>
          <pc:sldMk cId="248983296" sldId="256"/>
        </pc:sldMkLst>
        <pc:spChg chg="mod">
          <ac:chgData name="Arjan Kamberg" userId="2cfeac95-aab1-41a7-bca5-796b19d85bc0" providerId="ADAL" clId="{E585EAB8-F0FF-F44D-A0EE-25D915377C4E}" dt="2022-05-29T07:13:59.973" v="22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modSp new mod">
        <pc:chgData name="Arjan Kamberg" userId="2cfeac95-aab1-41a7-bca5-796b19d85bc0" providerId="ADAL" clId="{E585EAB8-F0FF-F44D-A0EE-25D915377C4E}" dt="2022-05-29T07:15:06.343" v="45" actId="1076"/>
        <pc:sldMkLst>
          <pc:docMk/>
          <pc:sldMk cId="1707078204" sldId="388"/>
        </pc:sldMkLst>
        <pc:spChg chg="mod">
          <ac:chgData name="Arjan Kamberg" userId="2cfeac95-aab1-41a7-bca5-796b19d85bc0" providerId="ADAL" clId="{E585EAB8-F0FF-F44D-A0EE-25D915377C4E}" dt="2022-05-29T07:14:20.945" v="43" actId="20577"/>
          <ac:spMkLst>
            <pc:docMk/>
            <pc:sldMk cId="1707078204" sldId="388"/>
            <ac:spMk id="2" creationId="{71C3F78E-EB34-BA30-70EE-29A2BAA16DCE}"/>
          </ac:spMkLst>
        </pc:spChg>
        <pc:picChg chg="add mod">
          <ac:chgData name="Arjan Kamberg" userId="2cfeac95-aab1-41a7-bca5-796b19d85bc0" providerId="ADAL" clId="{E585EAB8-F0FF-F44D-A0EE-25D915377C4E}" dt="2022-05-29T07:15:06.343" v="45" actId="1076"/>
          <ac:picMkLst>
            <pc:docMk/>
            <pc:sldMk cId="1707078204" sldId="388"/>
            <ac:picMk id="1026" creationId="{B9C9CE08-1BC1-70F6-AA0B-72F686DB828F}"/>
          </ac:picMkLst>
        </pc:picChg>
      </pc:sldChg>
      <pc:sldChg chg="modSp add mod">
        <pc:chgData name="Arjan Kamberg" userId="2cfeac95-aab1-41a7-bca5-796b19d85bc0" providerId="ADAL" clId="{E585EAB8-F0FF-F44D-A0EE-25D915377C4E}" dt="2022-05-29T07:16:39.342" v="95" actId="20577"/>
        <pc:sldMkLst>
          <pc:docMk/>
          <pc:sldMk cId="701121401" sldId="389"/>
        </pc:sldMkLst>
        <pc:spChg chg="mod">
          <ac:chgData name="Arjan Kamberg" userId="2cfeac95-aab1-41a7-bca5-796b19d85bc0" providerId="ADAL" clId="{E585EAB8-F0FF-F44D-A0EE-25D915377C4E}" dt="2022-05-29T07:16:39.342" v="95" actId="20577"/>
          <ac:spMkLst>
            <pc:docMk/>
            <pc:sldMk cId="701121401" sldId="389"/>
            <ac:spMk id="2" creationId="{71C3F78E-EB34-BA30-70EE-29A2BAA16DCE}"/>
          </ac:spMkLst>
        </pc:spChg>
      </pc:sldChg>
      <pc:sldChg chg="addSp delSp modSp new mod">
        <pc:chgData name="Arjan Kamberg" userId="2cfeac95-aab1-41a7-bca5-796b19d85bc0" providerId="ADAL" clId="{E585EAB8-F0FF-F44D-A0EE-25D915377C4E}" dt="2022-05-29T07:16:47.644" v="96" actId="1076"/>
        <pc:sldMkLst>
          <pc:docMk/>
          <pc:sldMk cId="1490860084" sldId="390"/>
        </pc:sldMkLst>
        <pc:spChg chg="mod">
          <ac:chgData name="Arjan Kamberg" userId="2cfeac95-aab1-41a7-bca5-796b19d85bc0" providerId="ADAL" clId="{E585EAB8-F0FF-F44D-A0EE-25D915377C4E}" dt="2022-05-29T07:16:19.649" v="70" actId="20577"/>
          <ac:spMkLst>
            <pc:docMk/>
            <pc:sldMk cId="1490860084" sldId="390"/>
            <ac:spMk id="2" creationId="{808EBFF3-30F9-9B3A-CCEC-A8815B9714AE}"/>
          </ac:spMkLst>
        </pc:spChg>
        <pc:spChg chg="del">
          <ac:chgData name="Arjan Kamberg" userId="2cfeac95-aab1-41a7-bca5-796b19d85bc0" providerId="ADAL" clId="{E585EAB8-F0FF-F44D-A0EE-25D915377C4E}" dt="2022-05-29T07:16:29.069" v="74" actId="478"/>
          <ac:spMkLst>
            <pc:docMk/>
            <pc:sldMk cId="1490860084" sldId="390"/>
            <ac:spMk id="3" creationId="{25944A89-ED30-55C3-BED7-AF73107DCEF5}"/>
          </ac:spMkLst>
        </pc:spChg>
        <pc:picChg chg="add mod">
          <ac:chgData name="Arjan Kamberg" userId="2cfeac95-aab1-41a7-bca5-796b19d85bc0" providerId="ADAL" clId="{E585EAB8-F0FF-F44D-A0EE-25D915377C4E}" dt="2022-05-29T07:16:47.644" v="96" actId="1076"/>
          <ac:picMkLst>
            <pc:docMk/>
            <pc:sldMk cId="1490860084" sldId="390"/>
            <ac:picMk id="4" creationId="{46A5C62C-63E3-6AD2-FE01-3700A76D9445}"/>
          </ac:picMkLst>
        </pc:picChg>
      </pc:sldChg>
      <pc:sldChg chg="addSp modSp new mod">
        <pc:chgData name="Arjan Kamberg" userId="2cfeac95-aab1-41a7-bca5-796b19d85bc0" providerId="ADAL" clId="{E585EAB8-F0FF-F44D-A0EE-25D915377C4E}" dt="2022-05-29T07:17:27.777" v="110" actId="1076"/>
        <pc:sldMkLst>
          <pc:docMk/>
          <pc:sldMk cId="1304253769" sldId="391"/>
        </pc:sldMkLst>
        <pc:spChg chg="mod">
          <ac:chgData name="Arjan Kamberg" userId="2cfeac95-aab1-41a7-bca5-796b19d85bc0" providerId="ADAL" clId="{E585EAB8-F0FF-F44D-A0EE-25D915377C4E}" dt="2022-05-29T07:17:20.493" v="106" actId="20577"/>
          <ac:spMkLst>
            <pc:docMk/>
            <pc:sldMk cId="1304253769" sldId="391"/>
            <ac:spMk id="2" creationId="{10C963E5-25FA-BA64-954A-37FA7CB4C7BF}"/>
          </ac:spMkLst>
        </pc:spChg>
        <pc:picChg chg="add mod">
          <ac:chgData name="Arjan Kamberg" userId="2cfeac95-aab1-41a7-bca5-796b19d85bc0" providerId="ADAL" clId="{E585EAB8-F0FF-F44D-A0EE-25D915377C4E}" dt="2022-05-29T07:17:27.777" v="110" actId="1076"/>
          <ac:picMkLst>
            <pc:docMk/>
            <pc:sldMk cId="1304253769" sldId="391"/>
            <ac:picMk id="4" creationId="{66DE6AB5-5C61-326F-87A7-BA699B24E51C}"/>
          </ac:picMkLst>
        </pc:picChg>
      </pc:sldChg>
      <pc:sldChg chg="addSp delSp modSp new mod">
        <pc:chgData name="Arjan Kamberg" userId="2cfeac95-aab1-41a7-bca5-796b19d85bc0" providerId="ADAL" clId="{E585EAB8-F0FF-F44D-A0EE-25D915377C4E}" dt="2022-05-29T07:18:01.676" v="118" actId="1076"/>
        <pc:sldMkLst>
          <pc:docMk/>
          <pc:sldMk cId="1975609240" sldId="392"/>
        </pc:sldMkLst>
        <pc:spChg chg="del">
          <ac:chgData name="Arjan Kamberg" userId="2cfeac95-aab1-41a7-bca5-796b19d85bc0" providerId="ADAL" clId="{E585EAB8-F0FF-F44D-A0EE-25D915377C4E}" dt="2022-05-29T07:17:47.846" v="113" actId="478"/>
          <ac:spMkLst>
            <pc:docMk/>
            <pc:sldMk cId="1975609240" sldId="392"/>
            <ac:spMk id="2" creationId="{E9EBDBEE-8148-C65F-652F-98F9BD582661}"/>
          </ac:spMkLst>
        </pc:spChg>
        <pc:spChg chg="del">
          <ac:chgData name="Arjan Kamberg" userId="2cfeac95-aab1-41a7-bca5-796b19d85bc0" providerId="ADAL" clId="{E585EAB8-F0FF-F44D-A0EE-25D915377C4E}" dt="2022-05-29T07:17:49.448" v="114" actId="478"/>
          <ac:spMkLst>
            <pc:docMk/>
            <pc:sldMk cId="1975609240" sldId="392"/>
            <ac:spMk id="3" creationId="{2FBD554B-766E-042E-D257-BC611A841609}"/>
          </ac:spMkLst>
        </pc:spChg>
        <pc:picChg chg="add mod">
          <ac:chgData name="Arjan Kamberg" userId="2cfeac95-aab1-41a7-bca5-796b19d85bc0" providerId="ADAL" clId="{E585EAB8-F0FF-F44D-A0EE-25D915377C4E}" dt="2022-05-29T07:18:01.676" v="118" actId="1076"/>
          <ac:picMkLst>
            <pc:docMk/>
            <pc:sldMk cId="1975609240" sldId="392"/>
            <ac:picMk id="3074" creationId="{ABB97ADA-F25D-990F-C1D5-66259C2DE3FE}"/>
          </ac:picMkLst>
        </pc:picChg>
      </pc:sldChg>
      <pc:sldChg chg="addSp modSp add mod">
        <pc:chgData name="Arjan Kamberg" userId="2cfeac95-aab1-41a7-bca5-796b19d85bc0" providerId="ADAL" clId="{E585EAB8-F0FF-F44D-A0EE-25D915377C4E}" dt="2022-05-29T07:19:29.358" v="203" actId="20577"/>
        <pc:sldMkLst>
          <pc:docMk/>
          <pc:sldMk cId="4128412529" sldId="393"/>
        </pc:sldMkLst>
        <pc:spChg chg="add mod">
          <ac:chgData name="Arjan Kamberg" userId="2cfeac95-aab1-41a7-bca5-796b19d85bc0" providerId="ADAL" clId="{E585EAB8-F0FF-F44D-A0EE-25D915377C4E}" dt="2022-05-29T07:19:29.358" v="203" actId="20577"/>
          <ac:spMkLst>
            <pc:docMk/>
            <pc:sldMk cId="4128412529" sldId="393"/>
            <ac:spMk id="2" creationId="{51A0EBAE-4F50-8E4E-6C65-6A9E88410840}"/>
          </ac:spMkLst>
        </pc:spChg>
        <pc:picChg chg="mod">
          <ac:chgData name="Arjan Kamberg" userId="2cfeac95-aab1-41a7-bca5-796b19d85bc0" providerId="ADAL" clId="{E585EAB8-F0FF-F44D-A0EE-25D915377C4E}" dt="2022-05-29T07:18:25.409" v="121" actId="1076"/>
          <ac:picMkLst>
            <pc:docMk/>
            <pc:sldMk cId="4128412529" sldId="393"/>
            <ac:picMk id="3074" creationId="{ABB97ADA-F25D-990F-C1D5-66259C2DE3FE}"/>
          </ac:picMkLst>
        </pc:picChg>
      </pc:sldChg>
      <pc:sldChg chg="addSp modSp new mod">
        <pc:chgData name="Arjan Kamberg" userId="2cfeac95-aab1-41a7-bca5-796b19d85bc0" providerId="ADAL" clId="{E585EAB8-F0FF-F44D-A0EE-25D915377C4E}" dt="2022-05-29T07:22:32.626" v="224" actId="20577"/>
        <pc:sldMkLst>
          <pc:docMk/>
          <pc:sldMk cId="2347373218" sldId="394"/>
        </pc:sldMkLst>
        <pc:spChg chg="mod">
          <ac:chgData name="Arjan Kamberg" userId="2cfeac95-aab1-41a7-bca5-796b19d85bc0" providerId="ADAL" clId="{E585EAB8-F0FF-F44D-A0EE-25D915377C4E}" dt="2022-05-29T07:22:32.626" v="224" actId="20577"/>
          <ac:spMkLst>
            <pc:docMk/>
            <pc:sldMk cId="2347373218" sldId="394"/>
            <ac:spMk id="2" creationId="{A1AE2AE1-E42D-BD52-E506-9C9B1F3804E1}"/>
          </ac:spMkLst>
        </pc:spChg>
        <pc:picChg chg="add mod">
          <ac:chgData name="Arjan Kamberg" userId="2cfeac95-aab1-41a7-bca5-796b19d85bc0" providerId="ADAL" clId="{E585EAB8-F0FF-F44D-A0EE-25D915377C4E}" dt="2022-05-29T07:22:28.068" v="206" actId="1076"/>
          <ac:picMkLst>
            <pc:docMk/>
            <pc:sldMk cId="2347373218" sldId="394"/>
            <ac:picMk id="4" creationId="{4179B4F4-06A7-69CC-115D-C8F187B9AECB}"/>
          </ac:picMkLst>
        </pc:picChg>
      </pc:sldChg>
      <pc:sldChg chg="addSp modSp new mod">
        <pc:chgData name="Arjan Kamberg" userId="2cfeac95-aab1-41a7-bca5-796b19d85bc0" providerId="ADAL" clId="{E585EAB8-F0FF-F44D-A0EE-25D915377C4E}" dt="2022-05-29T07:23:50.133" v="243" actId="1076"/>
        <pc:sldMkLst>
          <pc:docMk/>
          <pc:sldMk cId="637791981" sldId="395"/>
        </pc:sldMkLst>
        <pc:spChg chg="mod">
          <ac:chgData name="Arjan Kamberg" userId="2cfeac95-aab1-41a7-bca5-796b19d85bc0" providerId="ADAL" clId="{E585EAB8-F0FF-F44D-A0EE-25D915377C4E}" dt="2022-05-29T07:22:52.375" v="241" actId="20577"/>
          <ac:spMkLst>
            <pc:docMk/>
            <pc:sldMk cId="637791981" sldId="395"/>
            <ac:spMk id="2" creationId="{1962916A-9179-410C-24AC-EE57F38DC058}"/>
          </ac:spMkLst>
        </pc:spChg>
        <pc:picChg chg="add mod">
          <ac:chgData name="Arjan Kamberg" userId="2cfeac95-aab1-41a7-bca5-796b19d85bc0" providerId="ADAL" clId="{E585EAB8-F0FF-F44D-A0EE-25D915377C4E}" dt="2022-05-29T07:23:50.133" v="243" actId="1076"/>
          <ac:picMkLst>
            <pc:docMk/>
            <pc:sldMk cId="637791981" sldId="395"/>
            <ac:picMk id="4" creationId="{6F40F83D-F4C4-2A8C-2BC4-8E4C8BBD8051}"/>
          </ac:picMkLst>
        </pc:picChg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3556098910" sldId="395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1598335572" sldId="396"/>
        </pc:sldMkLst>
      </pc:sldChg>
      <pc:sldChg chg="addSp modSp new mod">
        <pc:chgData name="Arjan Kamberg" userId="2cfeac95-aab1-41a7-bca5-796b19d85bc0" providerId="ADAL" clId="{E585EAB8-F0FF-F44D-A0EE-25D915377C4E}" dt="2022-05-29T07:25:24.846" v="264" actId="1076"/>
        <pc:sldMkLst>
          <pc:docMk/>
          <pc:sldMk cId="1950176548" sldId="396"/>
        </pc:sldMkLst>
        <pc:spChg chg="mod">
          <ac:chgData name="Arjan Kamberg" userId="2cfeac95-aab1-41a7-bca5-796b19d85bc0" providerId="ADAL" clId="{E585EAB8-F0FF-F44D-A0EE-25D915377C4E}" dt="2022-05-29T07:24:25.104" v="262" actId="20577"/>
          <ac:spMkLst>
            <pc:docMk/>
            <pc:sldMk cId="1950176548" sldId="396"/>
            <ac:spMk id="2" creationId="{88616D39-E40B-D592-F0AB-8E8FA3C2A794}"/>
          </ac:spMkLst>
        </pc:spChg>
        <pc:picChg chg="add mod">
          <ac:chgData name="Arjan Kamberg" userId="2cfeac95-aab1-41a7-bca5-796b19d85bc0" providerId="ADAL" clId="{E585EAB8-F0FF-F44D-A0EE-25D915377C4E}" dt="2022-05-29T07:25:24.846" v="264" actId="1076"/>
          <ac:picMkLst>
            <pc:docMk/>
            <pc:sldMk cId="1950176548" sldId="396"/>
            <ac:picMk id="4" creationId="{343ACF9F-1CE7-A0FC-8E9A-38608CF69E45}"/>
          </ac:picMkLst>
        </pc:picChg>
      </pc:sldChg>
      <pc:sldChg chg="addSp delSp modSp new mod">
        <pc:chgData name="Arjan Kamberg" userId="2cfeac95-aab1-41a7-bca5-796b19d85bc0" providerId="ADAL" clId="{E585EAB8-F0FF-F44D-A0EE-25D915377C4E}" dt="2022-05-29T07:28:32.234" v="342" actId="20577"/>
        <pc:sldMkLst>
          <pc:docMk/>
          <pc:sldMk cId="1036673651" sldId="397"/>
        </pc:sldMkLst>
        <pc:spChg chg="mod">
          <ac:chgData name="Arjan Kamberg" userId="2cfeac95-aab1-41a7-bca5-796b19d85bc0" providerId="ADAL" clId="{E585EAB8-F0FF-F44D-A0EE-25D915377C4E}" dt="2022-05-29T07:25:32.284" v="276" actId="20577"/>
          <ac:spMkLst>
            <pc:docMk/>
            <pc:sldMk cId="1036673651" sldId="397"/>
            <ac:spMk id="2" creationId="{BC1CDF4E-A11D-90DE-C6F6-3AC474D9C25B}"/>
          </ac:spMkLst>
        </pc:spChg>
        <pc:spChg chg="del mod">
          <ac:chgData name="Arjan Kamberg" userId="2cfeac95-aab1-41a7-bca5-796b19d85bc0" providerId="ADAL" clId="{E585EAB8-F0FF-F44D-A0EE-25D915377C4E}" dt="2022-05-29T07:27:35.167" v="282" actId="478"/>
          <ac:spMkLst>
            <pc:docMk/>
            <pc:sldMk cId="1036673651" sldId="397"/>
            <ac:spMk id="3" creationId="{79317F98-0FDD-AD42-196E-CDD46D490B79}"/>
          </ac:spMkLst>
        </pc:spChg>
        <pc:spChg chg="add mod">
          <ac:chgData name="Arjan Kamberg" userId="2cfeac95-aab1-41a7-bca5-796b19d85bc0" providerId="ADAL" clId="{E585EAB8-F0FF-F44D-A0EE-25D915377C4E}" dt="2022-05-29T07:28:32.234" v="342" actId="20577"/>
          <ac:spMkLst>
            <pc:docMk/>
            <pc:sldMk cId="1036673651" sldId="397"/>
            <ac:spMk id="6" creationId="{9FCE1363-7B73-CAA9-BB18-D215F1BB85C3}"/>
          </ac:spMkLst>
        </pc:spChg>
        <pc:picChg chg="add mod">
          <ac:chgData name="Arjan Kamberg" userId="2cfeac95-aab1-41a7-bca5-796b19d85bc0" providerId="ADAL" clId="{E585EAB8-F0FF-F44D-A0EE-25D915377C4E}" dt="2022-05-29T07:27:16.644" v="278" actId="1076"/>
          <ac:picMkLst>
            <pc:docMk/>
            <pc:sldMk cId="1036673651" sldId="397"/>
            <ac:picMk id="4" creationId="{EFF0908D-249A-ED29-9194-D75E855DCF06}"/>
          </ac:picMkLst>
        </pc:picChg>
        <pc:picChg chg="add mod">
          <ac:chgData name="Arjan Kamberg" userId="2cfeac95-aab1-41a7-bca5-796b19d85bc0" providerId="ADAL" clId="{E585EAB8-F0FF-F44D-A0EE-25D915377C4E}" dt="2022-05-29T07:27:28.962" v="280" actId="1076"/>
          <ac:picMkLst>
            <pc:docMk/>
            <pc:sldMk cId="1036673651" sldId="397"/>
            <ac:picMk id="5" creationId="{5E78ABE2-DC5C-2C83-5A6F-8FE14261A576}"/>
          </ac:picMkLst>
        </pc:picChg>
      </pc:sldChg>
      <pc:sldChg chg="addSp modSp add mod ord">
        <pc:chgData name="Arjan Kamberg" userId="2cfeac95-aab1-41a7-bca5-796b19d85bc0" providerId="ADAL" clId="{E585EAB8-F0FF-F44D-A0EE-25D915377C4E}" dt="2022-05-29T07:29:06.011" v="355" actId="9405"/>
        <pc:sldMkLst>
          <pc:docMk/>
          <pc:sldMk cId="2828783301" sldId="398"/>
        </pc:sldMkLst>
        <pc:spChg chg="mod">
          <ac:chgData name="Arjan Kamberg" userId="2cfeac95-aab1-41a7-bca5-796b19d85bc0" providerId="ADAL" clId="{E585EAB8-F0FF-F44D-A0EE-25D915377C4E}" dt="2022-05-29T07:28:58.357" v="354" actId="20577"/>
          <ac:spMkLst>
            <pc:docMk/>
            <pc:sldMk cId="2828783301" sldId="398"/>
            <ac:spMk id="2" creationId="{88616D39-E40B-D592-F0AB-8E8FA3C2A794}"/>
          </ac:spMkLst>
        </pc:spChg>
        <pc:inkChg chg="add">
          <ac:chgData name="Arjan Kamberg" userId="2cfeac95-aab1-41a7-bca5-796b19d85bc0" providerId="ADAL" clId="{E585EAB8-F0FF-F44D-A0EE-25D915377C4E}" dt="2022-05-29T07:29:06.011" v="355" actId="9405"/>
          <ac:inkMkLst>
            <pc:docMk/>
            <pc:sldMk cId="2828783301" sldId="398"/>
            <ac:inkMk id="5" creationId="{C084B0A3-7D84-72DC-F446-1F82930372FA}"/>
          </ac:inkMkLst>
        </pc:inkChg>
      </pc:sldChg>
      <pc:sldChg chg="addSp delSp modSp add mod">
        <pc:chgData name="Arjan Kamberg" userId="2cfeac95-aab1-41a7-bca5-796b19d85bc0" providerId="ADAL" clId="{E585EAB8-F0FF-F44D-A0EE-25D915377C4E}" dt="2022-05-29T07:29:45.241" v="360" actId="1076"/>
        <pc:sldMkLst>
          <pc:docMk/>
          <pc:sldMk cId="1289841528" sldId="399"/>
        </pc:sldMkLst>
        <pc:picChg chg="del">
          <ac:chgData name="Arjan Kamberg" userId="2cfeac95-aab1-41a7-bca5-796b19d85bc0" providerId="ADAL" clId="{E585EAB8-F0FF-F44D-A0EE-25D915377C4E}" dt="2022-05-29T07:29:39.425" v="358" actId="478"/>
          <ac:picMkLst>
            <pc:docMk/>
            <pc:sldMk cId="1289841528" sldId="399"/>
            <ac:picMk id="4" creationId="{343ACF9F-1CE7-A0FC-8E9A-38608CF69E45}"/>
          </ac:picMkLst>
        </pc:picChg>
        <pc:picChg chg="add mod">
          <ac:chgData name="Arjan Kamberg" userId="2cfeac95-aab1-41a7-bca5-796b19d85bc0" providerId="ADAL" clId="{E585EAB8-F0FF-F44D-A0EE-25D915377C4E}" dt="2022-05-29T07:29:45.241" v="360" actId="1076"/>
          <ac:picMkLst>
            <pc:docMk/>
            <pc:sldMk cId="1289841528" sldId="399"/>
            <ac:picMk id="7" creationId="{99329AA2-154F-13CF-8B43-B5A71F8BFF0F}"/>
          </ac:picMkLst>
        </pc:picChg>
        <pc:inkChg chg="add">
          <ac:chgData name="Arjan Kamberg" userId="2cfeac95-aab1-41a7-bca5-796b19d85bc0" providerId="ADAL" clId="{E585EAB8-F0FF-F44D-A0EE-25D915377C4E}" dt="2022-05-29T07:29:29.229" v="357" actId="9405"/>
          <ac:inkMkLst>
            <pc:docMk/>
            <pc:sldMk cId="1289841528" sldId="399"/>
            <ac:inkMk id="6" creationId="{B548ED1A-AE4A-A9DE-68B5-8C063D4E289A}"/>
          </ac:inkMkLst>
        </pc:inkChg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778985408" sldId="403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851786629" sldId="405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2076530396" sldId="406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3902397220" sldId="407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1266880151" sldId="408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27810816" sldId="409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2893015474" sldId="410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2932398905" sldId="411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965602055" sldId="412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1000565639" sldId="413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4267373116" sldId="414"/>
        </pc:sldMkLst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D248D6F-577F-D343-A78B-B3D2DD4296A3}"/>
    <pc:docChg chg="undo custSel addSld delSld modSld sldOrd">
      <pc:chgData name="Arjan Kamberg" userId="2cfeac95-aab1-41a7-bca5-796b19d85bc0" providerId="ADAL" clId="{CD248D6F-577F-D343-A78B-B3D2DD4296A3}" dt="2022-05-07T06:33:18.874" v="472"/>
      <pc:docMkLst>
        <pc:docMk/>
      </pc:docMkLst>
      <pc:sldChg chg="modSp mod">
        <pc:chgData name="Arjan Kamberg" userId="2cfeac95-aab1-41a7-bca5-796b19d85bc0" providerId="ADAL" clId="{CD248D6F-577F-D343-A78B-B3D2DD4296A3}" dt="2022-05-07T06:30:52.013" v="438" actId="14100"/>
        <pc:sldMkLst>
          <pc:docMk/>
          <pc:sldMk cId="248983296" sldId="256"/>
        </pc:sldMkLst>
        <pc:spChg chg="mod">
          <ac:chgData name="Arjan Kamberg" userId="2cfeac95-aab1-41a7-bca5-796b19d85bc0" providerId="ADAL" clId="{CD248D6F-577F-D343-A78B-B3D2DD4296A3}" dt="2022-05-07T06:30:52.013" v="438" actId="14100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CD248D6F-577F-D343-A78B-B3D2DD4296A3}" dt="2022-04-26T08:10:05.846" v="1" actId="2696"/>
        <pc:sldMkLst>
          <pc:docMk/>
          <pc:sldMk cId="1212195962" sldId="388"/>
        </pc:sldMkLst>
      </pc:sldChg>
      <pc:sldChg chg="del">
        <pc:chgData name="Arjan Kamberg" userId="2cfeac95-aab1-41a7-bca5-796b19d85bc0" providerId="ADAL" clId="{CD248D6F-577F-D343-A78B-B3D2DD4296A3}" dt="2022-04-26T08:10:04.547" v="0" actId="2696"/>
        <pc:sldMkLst>
          <pc:docMk/>
          <pc:sldMk cId="298924907" sldId="389"/>
        </pc:sldMkLst>
      </pc:sldChg>
      <pc:sldChg chg="del">
        <pc:chgData name="Arjan Kamberg" userId="2cfeac95-aab1-41a7-bca5-796b19d85bc0" providerId="ADAL" clId="{CD248D6F-577F-D343-A78B-B3D2DD4296A3}" dt="2022-04-26T08:10:07.066" v="2" actId="2696"/>
        <pc:sldMkLst>
          <pc:docMk/>
          <pc:sldMk cId="1858735495" sldId="390"/>
        </pc:sldMkLst>
      </pc:sldChg>
      <pc:sldChg chg="del">
        <pc:chgData name="Arjan Kamberg" userId="2cfeac95-aab1-41a7-bca5-796b19d85bc0" providerId="ADAL" clId="{CD248D6F-577F-D343-A78B-B3D2DD4296A3}" dt="2022-04-26T08:10:07.530" v="3" actId="2696"/>
        <pc:sldMkLst>
          <pc:docMk/>
          <pc:sldMk cId="2998631181" sldId="391"/>
        </pc:sldMkLst>
      </pc:sldChg>
      <pc:sldChg chg="del">
        <pc:chgData name="Arjan Kamberg" userId="2cfeac95-aab1-41a7-bca5-796b19d85bc0" providerId="ADAL" clId="{CD248D6F-577F-D343-A78B-B3D2DD4296A3}" dt="2022-04-26T08:10:07.966" v="4" actId="2696"/>
        <pc:sldMkLst>
          <pc:docMk/>
          <pc:sldMk cId="3768352845" sldId="392"/>
        </pc:sldMkLst>
      </pc:sldChg>
      <pc:sldChg chg="del">
        <pc:chgData name="Arjan Kamberg" userId="2cfeac95-aab1-41a7-bca5-796b19d85bc0" providerId="ADAL" clId="{CD248D6F-577F-D343-A78B-B3D2DD4296A3}" dt="2022-04-26T08:10:08.452" v="5" actId="2696"/>
        <pc:sldMkLst>
          <pc:docMk/>
          <pc:sldMk cId="965281039" sldId="393"/>
        </pc:sldMkLst>
      </pc:sldChg>
      <pc:sldChg chg="add ord">
        <pc:chgData name="Arjan Kamberg" userId="2cfeac95-aab1-41a7-bca5-796b19d85bc0" providerId="ADAL" clId="{CD248D6F-577F-D343-A78B-B3D2DD4296A3}" dt="2022-04-26T08:14:53.228" v="132" actId="20578"/>
        <pc:sldMkLst>
          <pc:docMk/>
          <pc:sldMk cId="885159206" sldId="394"/>
        </pc:sldMkLst>
      </pc:sldChg>
      <pc:sldChg chg="del">
        <pc:chgData name="Arjan Kamberg" userId="2cfeac95-aab1-41a7-bca5-796b19d85bc0" providerId="ADAL" clId="{CD248D6F-577F-D343-A78B-B3D2DD4296A3}" dt="2022-04-26T08:10:09.427" v="6" actId="2696"/>
        <pc:sldMkLst>
          <pc:docMk/>
          <pc:sldMk cId="999223969" sldId="394"/>
        </pc:sldMkLst>
      </pc:sldChg>
      <pc:sldChg chg="add">
        <pc:chgData name="Arjan Kamberg" userId="2cfeac95-aab1-41a7-bca5-796b19d85bc0" providerId="ADAL" clId="{CD248D6F-577F-D343-A78B-B3D2DD4296A3}" dt="2022-04-26T08:13:24.620" v="128"/>
        <pc:sldMkLst>
          <pc:docMk/>
          <pc:sldMk cId="3556098910" sldId="395"/>
        </pc:sldMkLst>
      </pc:sldChg>
      <pc:sldChg chg="addSp delSp modSp add mod">
        <pc:chgData name="Arjan Kamberg" userId="2cfeac95-aab1-41a7-bca5-796b19d85bc0" providerId="ADAL" clId="{CD248D6F-577F-D343-A78B-B3D2DD4296A3}" dt="2022-04-26T08:22:47.231" v="294" actId="1076"/>
        <pc:sldMkLst>
          <pc:docMk/>
          <pc:sldMk cId="1598335572" sldId="396"/>
        </pc:sldMkLst>
        <pc:spChg chg="del">
          <ac:chgData name="Arjan Kamberg" userId="2cfeac95-aab1-41a7-bca5-796b19d85bc0" providerId="ADAL" clId="{CD248D6F-577F-D343-A78B-B3D2DD4296A3}" dt="2022-04-26T08:22:44.171" v="293"/>
          <ac:spMkLst>
            <pc:docMk/>
            <pc:sldMk cId="1598335572" sldId="396"/>
            <ac:spMk id="3" creationId="{00000000-0000-0000-0000-000000000000}"/>
          </ac:spMkLst>
        </pc:spChg>
        <pc:picChg chg="add mod">
          <ac:chgData name="Arjan Kamberg" userId="2cfeac95-aab1-41a7-bca5-796b19d85bc0" providerId="ADAL" clId="{CD248D6F-577F-D343-A78B-B3D2DD4296A3}" dt="2022-04-26T08:22:47.231" v="294" actId="1076"/>
          <ac:picMkLst>
            <pc:docMk/>
            <pc:sldMk cId="1598335572" sldId="396"/>
            <ac:picMk id="5" creationId="{50887CB1-15E4-4E55-A044-69993B84CE95}"/>
          </ac:picMkLst>
        </pc:picChg>
      </pc:sldChg>
      <pc:sldChg chg="del">
        <pc:chgData name="Arjan Kamberg" userId="2cfeac95-aab1-41a7-bca5-796b19d85bc0" providerId="ADAL" clId="{CD248D6F-577F-D343-A78B-B3D2DD4296A3}" dt="2022-05-07T06:31:05.121" v="442" actId="2696"/>
        <pc:sldMkLst>
          <pc:docMk/>
          <pc:sldMk cId="3841466413" sldId="397"/>
        </pc:sldMkLst>
      </pc:sldChg>
      <pc:sldChg chg="del">
        <pc:chgData name="Arjan Kamberg" userId="2cfeac95-aab1-41a7-bca5-796b19d85bc0" providerId="ADAL" clId="{CD248D6F-577F-D343-A78B-B3D2DD4296A3}" dt="2022-05-07T06:31:00.983" v="440" actId="2696"/>
        <pc:sldMkLst>
          <pc:docMk/>
          <pc:sldMk cId="999419695" sldId="399"/>
        </pc:sldMkLst>
      </pc:sldChg>
      <pc:sldChg chg="add del">
        <pc:chgData name="Arjan Kamberg" userId="2cfeac95-aab1-41a7-bca5-796b19d85bc0" providerId="ADAL" clId="{CD248D6F-577F-D343-A78B-B3D2DD4296A3}" dt="2022-05-07T06:31:00.304" v="439" actId="2696"/>
        <pc:sldMkLst>
          <pc:docMk/>
          <pc:sldMk cId="2181008966" sldId="400"/>
        </pc:sldMkLst>
      </pc:sldChg>
      <pc:sldChg chg="del">
        <pc:chgData name="Arjan Kamberg" userId="2cfeac95-aab1-41a7-bca5-796b19d85bc0" providerId="ADAL" clId="{CD248D6F-577F-D343-A78B-B3D2DD4296A3}" dt="2022-05-07T06:31:02.561" v="441" actId="2696"/>
        <pc:sldMkLst>
          <pc:docMk/>
          <pc:sldMk cId="1813915286" sldId="401"/>
        </pc:sldMkLst>
      </pc:sldChg>
      <pc:sldChg chg="addSp modSp new mod">
        <pc:chgData name="Arjan Kamberg" userId="2cfeac95-aab1-41a7-bca5-796b19d85bc0" providerId="ADAL" clId="{CD248D6F-577F-D343-A78B-B3D2DD4296A3}" dt="2022-04-26T08:11:38.212" v="104" actId="20577"/>
        <pc:sldMkLst>
          <pc:docMk/>
          <pc:sldMk cId="3779213054" sldId="402"/>
        </pc:sldMkLst>
        <pc:spChg chg="mod">
          <ac:chgData name="Arjan Kamberg" userId="2cfeac95-aab1-41a7-bca5-796b19d85bc0" providerId="ADAL" clId="{CD248D6F-577F-D343-A78B-B3D2DD4296A3}" dt="2022-04-26T08:10:30.566" v="37" actId="20577"/>
          <ac:spMkLst>
            <pc:docMk/>
            <pc:sldMk cId="3779213054" sldId="402"/>
            <ac:spMk id="2" creationId="{A653F217-6EFE-926E-0A6A-85CB34F7EB2F}"/>
          </ac:spMkLst>
        </pc:spChg>
        <pc:spChg chg="mod">
          <ac:chgData name="Arjan Kamberg" userId="2cfeac95-aab1-41a7-bca5-796b19d85bc0" providerId="ADAL" clId="{CD248D6F-577F-D343-A78B-B3D2DD4296A3}" dt="2022-04-26T08:11:38.212" v="104" actId="20577"/>
          <ac:spMkLst>
            <pc:docMk/>
            <pc:sldMk cId="3779213054" sldId="402"/>
            <ac:spMk id="3" creationId="{FAAFA683-E268-EFAA-1D34-A492FC4E2489}"/>
          </ac:spMkLst>
        </pc:spChg>
        <pc:picChg chg="add mod">
          <ac:chgData name="Arjan Kamberg" userId="2cfeac95-aab1-41a7-bca5-796b19d85bc0" providerId="ADAL" clId="{CD248D6F-577F-D343-A78B-B3D2DD4296A3}" dt="2022-04-26T08:11:09.748" v="44" actId="166"/>
          <ac:picMkLst>
            <pc:docMk/>
            <pc:sldMk cId="3779213054" sldId="402"/>
            <ac:picMk id="4" creationId="{EB73D531-E31B-B971-F49B-149688A54FD6}"/>
          </ac:picMkLst>
        </pc:picChg>
        <pc:picChg chg="add mod">
          <ac:chgData name="Arjan Kamberg" userId="2cfeac95-aab1-41a7-bca5-796b19d85bc0" providerId="ADAL" clId="{CD248D6F-577F-D343-A78B-B3D2DD4296A3}" dt="2022-04-26T08:11:04.411" v="43" actId="14100"/>
          <ac:picMkLst>
            <pc:docMk/>
            <pc:sldMk cId="3779213054" sldId="402"/>
            <ac:picMk id="5" creationId="{F2B1E54A-6952-9B49-6D99-84F82F1D7B76}"/>
          </ac:picMkLst>
        </pc:picChg>
      </pc:sldChg>
      <pc:sldChg chg="addSp modSp new mod">
        <pc:chgData name="Arjan Kamberg" userId="2cfeac95-aab1-41a7-bca5-796b19d85bc0" providerId="ADAL" clId="{CD248D6F-577F-D343-A78B-B3D2DD4296A3}" dt="2022-04-26T08:17:27.893" v="207" actId="1076"/>
        <pc:sldMkLst>
          <pc:docMk/>
          <pc:sldMk cId="778985408" sldId="403"/>
        </pc:sldMkLst>
        <pc:spChg chg="mod">
          <ac:chgData name="Arjan Kamberg" userId="2cfeac95-aab1-41a7-bca5-796b19d85bc0" providerId="ADAL" clId="{CD248D6F-577F-D343-A78B-B3D2DD4296A3}" dt="2022-04-26T08:15:26.777" v="160" actId="20577"/>
          <ac:spMkLst>
            <pc:docMk/>
            <pc:sldMk cId="778985408" sldId="403"/>
            <ac:spMk id="2" creationId="{E1C578F9-268A-D318-2B80-7174114AB210}"/>
          </ac:spMkLst>
        </pc:spChg>
        <pc:picChg chg="add mod">
          <ac:chgData name="Arjan Kamberg" userId="2cfeac95-aab1-41a7-bca5-796b19d85bc0" providerId="ADAL" clId="{CD248D6F-577F-D343-A78B-B3D2DD4296A3}" dt="2022-04-26T08:17:27.893" v="207" actId="1076"/>
          <ac:picMkLst>
            <pc:docMk/>
            <pc:sldMk cId="778985408" sldId="403"/>
            <ac:picMk id="4" creationId="{28BAE8AD-1121-F822-0A77-D02547F9B1B7}"/>
          </ac:picMkLst>
        </pc:picChg>
      </pc:sldChg>
      <pc:sldChg chg="modSp new del mod">
        <pc:chgData name="Arjan Kamberg" userId="2cfeac95-aab1-41a7-bca5-796b19d85bc0" providerId="ADAL" clId="{CD248D6F-577F-D343-A78B-B3D2DD4296A3}" dt="2022-04-26T08:13:27.122" v="129" actId="2696"/>
        <pc:sldMkLst>
          <pc:docMk/>
          <pc:sldMk cId="3697589328" sldId="403"/>
        </pc:sldMkLst>
        <pc:spChg chg="mod">
          <ac:chgData name="Arjan Kamberg" userId="2cfeac95-aab1-41a7-bca5-796b19d85bc0" providerId="ADAL" clId="{CD248D6F-577F-D343-A78B-B3D2DD4296A3}" dt="2022-04-26T08:12:03.051" v="127" actId="20577"/>
          <ac:spMkLst>
            <pc:docMk/>
            <pc:sldMk cId="3697589328" sldId="403"/>
            <ac:spMk id="2" creationId="{091D75CF-FF2F-70DC-7820-BBE9623A3364}"/>
          </ac:spMkLst>
        </pc:spChg>
      </pc:sldChg>
      <pc:sldChg chg="addSp modSp new mod">
        <pc:chgData name="Arjan Kamberg" userId="2cfeac95-aab1-41a7-bca5-796b19d85bc0" providerId="ADAL" clId="{CD248D6F-577F-D343-A78B-B3D2DD4296A3}" dt="2022-04-26T08:21:10.363" v="292" actId="1076"/>
        <pc:sldMkLst>
          <pc:docMk/>
          <pc:sldMk cId="2257799084" sldId="404"/>
        </pc:sldMkLst>
        <pc:spChg chg="mod">
          <ac:chgData name="Arjan Kamberg" userId="2cfeac95-aab1-41a7-bca5-796b19d85bc0" providerId="ADAL" clId="{CD248D6F-577F-D343-A78B-B3D2DD4296A3}" dt="2022-04-26T08:15:41.148" v="204" actId="20577"/>
          <ac:spMkLst>
            <pc:docMk/>
            <pc:sldMk cId="2257799084" sldId="404"/>
            <ac:spMk id="2" creationId="{19B22E06-90AF-E26C-2E70-4A3795454D4F}"/>
          </ac:spMkLst>
        </pc:spChg>
        <pc:spChg chg="mod">
          <ac:chgData name="Arjan Kamberg" userId="2cfeac95-aab1-41a7-bca5-796b19d85bc0" providerId="ADAL" clId="{CD248D6F-577F-D343-A78B-B3D2DD4296A3}" dt="2022-04-26T08:18:04.765" v="290" actId="20577"/>
          <ac:spMkLst>
            <pc:docMk/>
            <pc:sldMk cId="2257799084" sldId="404"/>
            <ac:spMk id="3" creationId="{84FAF956-64C5-CA8C-831C-E1E2067BA60C}"/>
          </ac:spMkLst>
        </pc:spChg>
        <pc:picChg chg="add mod">
          <ac:chgData name="Arjan Kamberg" userId="2cfeac95-aab1-41a7-bca5-796b19d85bc0" providerId="ADAL" clId="{CD248D6F-577F-D343-A78B-B3D2DD4296A3}" dt="2022-04-26T08:21:10.363" v="292" actId="1076"/>
          <ac:picMkLst>
            <pc:docMk/>
            <pc:sldMk cId="2257799084" sldId="404"/>
            <ac:picMk id="4" creationId="{7EED20D0-489D-71BC-0B02-09F4AE2EFC48}"/>
          </ac:picMkLst>
        </pc:picChg>
      </pc:sldChg>
      <pc:sldChg chg="addSp delSp modSp new mod">
        <pc:chgData name="Arjan Kamberg" userId="2cfeac95-aab1-41a7-bca5-796b19d85bc0" providerId="ADAL" clId="{CD248D6F-577F-D343-A78B-B3D2DD4296A3}" dt="2022-04-26T08:26:20.867" v="397" actId="1076"/>
        <pc:sldMkLst>
          <pc:docMk/>
          <pc:sldMk cId="851786629" sldId="405"/>
        </pc:sldMkLst>
        <pc:spChg chg="mod">
          <ac:chgData name="Arjan Kamberg" userId="2cfeac95-aab1-41a7-bca5-796b19d85bc0" providerId="ADAL" clId="{CD248D6F-577F-D343-A78B-B3D2DD4296A3}" dt="2022-04-26T08:25:31.176" v="337" actId="20577"/>
          <ac:spMkLst>
            <pc:docMk/>
            <pc:sldMk cId="851786629" sldId="405"/>
            <ac:spMk id="2" creationId="{D53790F9-4D2F-A108-843D-AD0029932828}"/>
          </ac:spMkLst>
        </pc:spChg>
        <pc:picChg chg="add del mod">
          <ac:chgData name="Arjan Kamberg" userId="2cfeac95-aab1-41a7-bca5-796b19d85bc0" providerId="ADAL" clId="{CD248D6F-577F-D343-A78B-B3D2DD4296A3}" dt="2022-04-26T08:26:13.680" v="393" actId="478"/>
          <ac:picMkLst>
            <pc:docMk/>
            <pc:sldMk cId="851786629" sldId="405"/>
            <ac:picMk id="4" creationId="{0BA7DFA0-539F-C905-4848-2EDEA8EF6E59}"/>
          </ac:picMkLst>
        </pc:picChg>
        <pc:picChg chg="add mod">
          <ac:chgData name="Arjan Kamberg" userId="2cfeac95-aab1-41a7-bca5-796b19d85bc0" providerId="ADAL" clId="{CD248D6F-577F-D343-A78B-B3D2DD4296A3}" dt="2022-04-26T08:26:20.867" v="397" actId="1076"/>
          <ac:picMkLst>
            <pc:docMk/>
            <pc:sldMk cId="851786629" sldId="405"/>
            <ac:picMk id="5" creationId="{2F049823-7580-F18B-13AC-382F732BE97F}"/>
          </ac:picMkLst>
        </pc:picChg>
      </pc:sldChg>
      <pc:sldChg chg="addSp modSp new mod">
        <pc:chgData name="Arjan Kamberg" userId="2cfeac95-aab1-41a7-bca5-796b19d85bc0" providerId="ADAL" clId="{CD248D6F-577F-D343-A78B-B3D2DD4296A3}" dt="2022-04-26T08:27:14.817" v="400" actId="14100"/>
        <pc:sldMkLst>
          <pc:docMk/>
          <pc:sldMk cId="2076530396" sldId="406"/>
        </pc:sldMkLst>
        <pc:spChg chg="mod">
          <ac:chgData name="Arjan Kamberg" userId="2cfeac95-aab1-41a7-bca5-796b19d85bc0" providerId="ADAL" clId="{CD248D6F-577F-D343-A78B-B3D2DD4296A3}" dt="2022-04-26T08:25:50.520" v="392" actId="20577"/>
          <ac:spMkLst>
            <pc:docMk/>
            <pc:sldMk cId="2076530396" sldId="406"/>
            <ac:spMk id="2" creationId="{9E047B36-6BC7-8B57-80A0-4C8288E94367}"/>
          </ac:spMkLst>
        </pc:spChg>
        <pc:picChg chg="add mod">
          <ac:chgData name="Arjan Kamberg" userId="2cfeac95-aab1-41a7-bca5-796b19d85bc0" providerId="ADAL" clId="{CD248D6F-577F-D343-A78B-B3D2DD4296A3}" dt="2022-04-26T08:27:14.817" v="400" actId="14100"/>
          <ac:picMkLst>
            <pc:docMk/>
            <pc:sldMk cId="2076530396" sldId="406"/>
            <ac:picMk id="4" creationId="{B21827FF-BFE0-B08E-36D0-C1D85696D141}"/>
          </ac:picMkLst>
        </pc:picChg>
      </pc:sldChg>
      <pc:sldChg chg="addSp delSp modSp add mod">
        <pc:chgData name="Arjan Kamberg" userId="2cfeac95-aab1-41a7-bca5-796b19d85bc0" providerId="ADAL" clId="{CD248D6F-577F-D343-A78B-B3D2DD4296A3}" dt="2022-05-07T06:33:18.874" v="472"/>
        <pc:sldMkLst>
          <pc:docMk/>
          <pc:sldMk cId="3902397220" sldId="407"/>
        </pc:sldMkLst>
        <pc:spChg chg="del">
          <ac:chgData name="Arjan Kamberg" userId="2cfeac95-aab1-41a7-bca5-796b19d85bc0" providerId="ADAL" clId="{CD248D6F-577F-D343-A78B-B3D2DD4296A3}" dt="2022-05-07T06:31:47.322" v="445" actId="478"/>
          <ac:spMkLst>
            <pc:docMk/>
            <pc:sldMk cId="3902397220" sldId="407"/>
            <ac:spMk id="3" creationId="{FAAFA683-E268-EFAA-1D34-A492FC4E2489}"/>
          </ac:spMkLst>
        </pc:spChg>
        <pc:spChg chg="add del mod">
          <ac:chgData name="Arjan Kamberg" userId="2cfeac95-aab1-41a7-bca5-796b19d85bc0" providerId="ADAL" clId="{CD248D6F-577F-D343-A78B-B3D2DD4296A3}" dt="2022-05-07T06:31:51.676" v="446" actId="478"/>
          <ac:spMkLst>
            <pc:docMk/>
            <pc:sldMk cId="3902397220" sldId="407"/>
            <ac:spMk id="7" creationId="{0973B492-D219-24D9-38F9-FE5C45CEE6BD}"/>
          </ac:spMkLst>
        </pc:spChg>
        <pc:grpChg chg="mod">
          <ac:chgData name="Arjan Kamberg" userId="2cfeac95-aab1-41a7-bca5-796b19d85bc0" providerId="ADAL" clId="{CD248D6F-577F-D343-A78B-B3D2DD4296A3}" dt="2022-05-07T06:32:29.556" v="453"/>
          <ac:grpSpMkLst>
            <pc:docMk/>
            <pc:sldMk cId="3902397220" sldId="407"/>
            <ac:grpSpMk id="14" creationId="{531CCD88-AF74-0AFC-D44B-AC5DEBA4006B}"/>
          </ac:grpSpMkLst>
        </pc:grpChg>
        <pc:grpChg chg="mod">
          <ac:chgData name="Arjan Kamberg" userId="2cfeac95-aab1-41a7-bca5-796b19d85bc0" providerId="ADAL" clId="{CD248D6F-577F-D343-A78B-B3D2DD4296A3}" dt="2022-05-07T06:32:52.868" v="456"/>
          <ac:grpSpMkLst>
            <pc:docMk/>
            <pc:sldMk cId="3902397220" sldId="407"/>
            <ac:grpSpMk id="17" creationId="{CC42647E-D0B3-9E8F-1A2C-0E6619720678}"/>
          </ac:grpSpMkLst>
        </pc:grpChg>
        <pc:grpChg chg="mod">
          <ac:chgData name="Arjan Kamberg" userId="2cfeac95-aab1-41a7-bca5-796b19d85bc0" providerId="ADAL" clId="{CD248D6F-577F-D343-A78B-B3D2DD4296A3}" dt="2022-05-07T06:32:56.847" v="459"/>
          <ac:grpSpMkLst>
            <pc:docMk/>
            <pc:sldMk cId="3902397220" sldId="407"/>
            <ac:grpSpMk id="20" creationId="{67AD8F2C-D902-2244-5CF8-71DF031F557F}"/>
          </ac:grpSpMkLst>
        </pc:grpChg>
        <pc:grpChg chg="mod">
          <ac:chgData name="Arjan Kamberg" userId="2cfeac95-aab1-41a7-bca5-796b19d85bc0" providerId="ADAL" clId="{CD248D6F-577F-D343-A78B-B3D2DD4296A3}" dt="2022-05-07T06:33:02.154" v="462"/>
          <ac:grpSpMkLst>
            <pc:docMk/>
            <pc:sldMk cId="3902397220" sldId="407"/>
            <ac:grpSpMk id="23" creationId="{0626DAAE-988F-2CD8-B96E-D2EA2467CEFA}"/>
          </ac:grpSpMkLst>
        </pc:grpChg>
        <pc:grpChg chg="mod">
          <ac:chgData name="Arjan Kamberg" userId="2cfeac95-aab1-41a7-bca5-796b19d85bc0" providerId="ADAL" clId="{CD248D6F-577F-D343-A78B-B3D2DD4296A3}" dt="2022-05-07T06:33:08.093" v="466"/>
          <ac:grpSpMkLst>
            <pc:docMk/>
            <pc:sldMk cId="3902397220" sldId="407"/>
            <ac:grpSpMk id="27" creationId="{A7F5478C-AF31-AC63-C0EA-617A59253B15}"/>
          </ac:grpSpMkLst>
        </pc:grpChg>
        <pc:grpChg chg="mod">
          <ac:chgData name="Arjan Kamberg" userId="2cfeac95-aab1-41a7-bca5-796b19d85bc0" providerId="ADAL" clId="{CD248D6F-577F-D343-A78B-B3D2DD4296A3}" dt="2022-05-07T06:33:13.875" v="469"/>
          <ac:grpSpMkLst>
            <pc:docMk/>
            <pc:sldMk cId="3902397220" sldId="407"/>
            <ac:grpSpMk id="30" creationId="{9A1F41CB-C1C5-7117-519A-13F4C525B76A}"/>
          </ac:grpSpMkLst>
        </pc:grpChg>
        <pc:grpChg chg="mod">
          <ac:chgData name="Arjan Kamberg" userId="2cfeac95-aab1-41a7-bca5-796b19d85bc0" providerId="ADAL" clId="{CD248D6F-577F-D343-A78B-B3D2DD4296A3}" dt="2022-05-07T06:33:18.874" v="472"/>
          <ac:grpSpMkLst>
            <pc:docMk/>
            <pc:sldMk cId="3902397220" sldId="407"/>
            <ac:grpSpMk id="33" creationId="{AD0B5274-A23C-F878-7700-46D39CD248DF}"/>
          </ac:grpSpMkLst>
        </pc:grpChg>
        <pc:picChg chg="del">
          <ac:chgData name="Arjan Kamberg" userId="2cfeac95-aab1-41a7-bca5-796b19d85bc0" providerId="ADAL" clId="{CD248D6F-577F-D343-A78B-B3D2DD4296A3}" dt="2022-05-07T06:31:42.929" v="444" actId="478"/>
          <ac:picMkLst>
            <pc:docMk/>
            <pc:sldMk cId="3902397220" sldId="407"/>
            <ac:picMk id="4" creationId="{EB73D531-E31B-B971-F49B-149688A54FD6}"/>
          </ac:picMkLst>
        </pc:picChg>
        <pc:inkChg chg="add">
          <ac:chgData name="Arjan Kamberg" userId="2cfeac95-aab1-41a7-bca5-796b19d85bc0" providerId="ADAL" clId="{CD248D6F-577F-D343-A78B-B3D2DD4296A3}" dt="2022-05-07T06:32:10.982" v="447" actId="9405"/>
          <ac:inkMkLst>
            <pc:docMk/>
            <pc:sldMk cId="3902397220" sldId="407"/>
            <ac:inkMk id="8" creationId="{D06524F9-1526-DE93-6246-F1569958F840}"/>
          </ac:inkMkLst>
        </pc:inkChg>
        <pc:inkChg chg="add">
          <ac:chgData name="Arjan Kamberg" userId="2cfeac95-aab1-41a7-bca5-796b19d85bc0" providerId="ADAL" clId="{CD248D6F-577F-D343-A78B-B3D2DD4296A3}" dt="2022-05-07T06:32:14.632" v="448" actId="9405"/>
          <ac:inkMkLst>
            <pc:docMk/>
            <pc:sldMk cId="3902397220" sldId="407"/>
            <ac:inkMk id="9" creationId="{5D02C597-7909-9036-8622-50A02EA3E687}"/>
          </ac:inkMkLst>
        </pc:inkChg>
        <pc:inkChg chg="add">
          <ac:chgData name="Arjan Kamberg" userId="2cfeac95-aab1-41a7-bca5-796b19d85bc0" providerId="ADAL" clId="{CD248D6F-577F-D343-A78B-B3D2DD4296A3}" dt="2022-05-07T06:32:19.316" v="449" actId="9405"/>
          <ac:inkMkLst>
            <pc:docMk/>
            <pc:sldMk cId="3902397220" sldId="407"/>
            <ac:inkMk id="10" creationId="{6CB32C8D-FF20-C4A9-40E5-9E9188355F95}"/>
          </ac:inkMkLst>
        </pc:inkChg>
        <pc:inkChg chg="add">
          <ac:chgData name="Arjan Kamberg" userId="2cfeac95-aab1-41a7-bca5-796b19d85bc0" providerId="ADAL" clId="{CD248D6F-577F-D343-A78B-B3D2DD4296A3}" dt="2022-05-07T06:32:23.100" v="450" actId="9405"/>
          <ac:inkMkLst>
            <pc:docMk/>
            <pc:sldMk cId="3902397220" sldId="407"/>
            <ac:inkMk id="11" creationId="{F4E472DE-B425-2DD8-AC1B-A98B9941A52B}"/>
          </ac:inkMkLst>
        </pc:inkChg>
        <pc:inkChg chg="add mod">
          <ac:chgData name="Arjan Kamberg" userId="2cfeac95-aab1-41a7-bca5-796b19d85bc0" providerId="ADAL" clId="{CD248D6F-577F-D343-A78B-B3D2DD4296A3}" dt="2022-05-07T06:32:29.556" v="453"/>
          <ac:inkMkLst>
            <pc:docMk/>
            <pc:sldMk cId="3902397220" sldId="407"/>
            <ac:inkMk id="12" creationId="{54BDBAA3-3397-BB4A-C6EB-DF8F1CE21620}"/>
          </ac:inkMkLst>
        </pc:inkChg>
        <pc:inkChg chg="add mod">
          <ac:chgData name="Arjan Kamberg" userId="2cfeac95-aab1-41a7-bca5-796b19d85bc0" providerId="ADAL" clId="{CD248D6F-577F-D343-A78B-B3D2DD4296A3}" dt="2022-05-07T06:32:29.556" v="453"/>
          <ac:inkMkLst>
            <pc:docMk/>
            <pc:sldMk cId="3902397220" sldId="407"/>
            <ac:inkMk id="13" creationId="{F9E0B9AC-64A8-C9B5-8465-FA1F23D0A911}"/>
          </ac:inkMkLst>
        </pc:inkChg>
        <pc:inkChg chg="add mod">
          <ac:chgData name="Arjan Kamberg" userId="2cfeac95-aab1-41a7-bca5-796b19d85bc0" providerId="ADAL" clId="{CD248D6F-577F-D343-A78B-B3D2DD4296A3}" dt="2022-05-07T06:32:52.868" v="456"/>
          <ac:inkMkLst>
            <pc:docMk/>
            <pc:sldMk cId="3902397220" sldId="407"/>
            <ac:inkMk id="15" creationId="{0898671C-2927-ACB2-7C28-1E85A1E9C7C8}"/>
          </ac:inkMkLst>
        </pc:inkChg>
        <pc:inkChg chg="add mod">
          <ac:chgData name="Arjan Kamberg" userId="2cfeac95-aab1-41a7-bca5-796b19d85bc0" providerId="ADAL" clId="{CD248D6F-577F-D343-A78B-B3D2DD4296A3}" dt="2022-05-07T06:32:52.868" v="456"/>
          <ac:inkMkLst>
            <pc:docMk/>
            <pc:sldMk cId="3902397220" sldId="407"/>
            <ac:inkMk id="16" creationId="{A1D05F8F-3244-CA01-340D-2355A50DFB27}"/>
          </ac:inkMkLst>
        </pc:inkChg>
        <pc:inkChg chg="add mod">
          <ac:chgData name="Arjan Kamberg" userId="2cfeac95-aab1-41a7-bca5-796b19d85bc0" providerId="ADAL" clId="{CD248D6F-577F-D343-A78B-B3D2DD4296A3}" dt="2022-05-07T06:32:56.847" v="459"/>
          <ac:inkMkLst>
            <pc:docMk/>
            <pc:sldMk cId="3902397220" sldId="407"/>
            <ac:inkMk id="18" creationId="{A534C9D9-444E-50DB-4E49-71B331BBA1B4}"/>
          </ac:inkMkLst>
        </pc:inkChg>
        <pc:inkChg chg="add mod">
          <ac:chgData name="Arjan Kamberg" userId="2cfeac95-aab1-41a7-bca5-796b19d85bc0" providerId="ADAL" clId="{CD248D6F-577F-D343-A78B-B3D2DD4296A3}" dt="2022-05-07T06:32:56.847" v="459"/>
          <ac:inkMkLst>
            <pc:docMk/>
            <pc:sldMk cId="3902397220" sldId="407"/>
            <ac:inkMk id="19" creationId="{01A75679-9C9E-112E-3AE6-93D6C6D48495}"/>
          </ac:inkMkLst>
        </pc:inkChg>
        <pc:inkChg chg="add mod">
          <ac:chgData name="Arjan Kamberg" userId="2cfeac95-aab1-41a7-bca5-796b19d85bc0" providerId="ADAL" clId="{CD248D6F-577F-D343-A78B-B3D2DD4296A3}" dt="2022-05-07T06:33:02.154" v="462"/>
          <ac:inkMkLst>
            <pc:docMk/>
            <pc:sldMk cId="3902397220" sldId="407"/>
            <ac:inkMk id="21" creationId="{8EAAB40B-FA1F-C39D-DC2E-20F31B450767}"/>
          </ac:inkMkLst>
        </pc:inkChg>
        <pc:inkChg chg="add mod">
          <ac:chgData name="Arjan Kamberg" userId="2cfeac95-aab1-41a7-bca5-796b19d85bc0" providerId="ADAL" clId="{CD248D6F-577F-D343-A78B-B3D2DD4296A3}" dt="2022-05-07T06:33:02.154" v="462"/>
          <ac:inkMkLst>
            <pc:docMk/>
            <pc:sldMk cId="3902397220" sldId="407"/>
            <ac:inkMk id="22" creationId="{08CAD10C-D22C-82B2-89C7-EFE0CF6CCA56}"/>
          </ac:inkMkLst>
        </pc:inkChg>
        <pc:inkChg chg="add mod">
          <ac:chgData name="Arjan Kamberg" userId="2cfeac95-aab1-41a7-bca5-796b19d85bc0" providerId="ADAL" clId="{CD248D6F-577F-D343-A78B-B3D2DD4296A3}" dt="2022-05-07T06:33:08.093" v="466"/>
          <ac:inkMkLst>
            <pc:docMk/>
            <pc:sldMk cId="3902397220" sldId="407"/>
            <ac:inkMk id="24" creationId="{CC9AB456-1605-C964-35F9-602DCE7E5058}"/>
          </ac:inkMkLst>
        </pc:inkChg>
        <pc:inkChg chg="add mod">
          <ac:chgData name="Arjan Kamberg" userId="2cfeac95-aab1-41a7-bca5-796b19d85bc0" providerId="ADAL" clId="{CD248D6F-577F-D343-A78B-B3D2DD4296A3}" dt="2022-05-07T06:33:08.093" v="466"/>
          <ac:inkMkLst>
            <pc:docMk/>
            <pc:sldMk cId="3902397220" sldId="407"/>
            <ac:inkMk id="25" creationId="{E603BA42-53DC-224D-B11F-8DC4722D29AF}"/>
          </ac:inkMkLst>
        </pc:inkChg>
        <pc:inkChg chg="add mod">
          <ac:chgData name="Arjan Kamberg" userId="2cfeac95-aab1-41a7-bca5-796b19d85bc0" providerId="ADAL" clId="{CD248D6F-577F-D343-A78B-B3D2DD4296A3}" dt="2022-05-07T06:33:08.093" v="466"/>
          <ac:inkMkLst>
            <pc:docMk/>
            <pc:sldMk cId="3902397220" sldId="407"/>
            <ac:inkMk id="26" creationId="{BAF69A6F-C983-D14F-4596-6A3E1E2022C7}"/>
          </ac:inkMkLst>
        </pc:inkChg>
        <pc:inkChg chg="add mod">
          <ac:chgData name="Arjan Kamberg" userId="2cfeac95-aab1-41a7-bca5-796b19d85bc0" providerId="ADAL" clId="{CD248D6F-577F-D343-A78B-B3D2DD4296A3}" dt="2022-05-07T06:33:13.875" v="469"/>
          <ac:inkMkLst>
            <pc:docMk/>
            <pc:sldMk cId="3902397220" sldId="407"/>
            <ac:inkMk id="28" creationId="{4606DCFC-8052-4015-6EC2-3BC17D3EEED2}"/>
          </ac:inkMkLst>
        </pc:inkChg>
        <pc:inkChg chg="add mod">
          <ac:chgData name="Arjan Kamberg" userId="2cfeac95-aab1-41a7-bca5-796b19d85bc0" providerId="ADAL" clId="{CD248D6F-577F-D343-A78B-B3D2DD4296A3}" dt="2022-05-07T06:33:13.875" v="469"/>
          <ac:inkMkLst>
            <pc:docMk/>
            <pc:sldMk cId="3902397220" sldId="407"/>
            <ac:inkMk id="29" creationId="{E91FA2EE-83F1-7AF3-3436-A1779B5785B2}"/>
          </ac:inkMkLst>
        </pc:inkChg>
        <pc:inkChg chg="add mod">
          <ac:chgData name="Arjan Kamberg" userId="2cfeac95-aab1-41a7-bca5-796b19d85bc0" providerId="ADAL" clId="{CD248D6F-577F-D343-A78B-B3D2DD4296A3}" dt="2022-05-07T06:33:18.874" v="472"/>
          <ac:inkMkLst>
            <pc:docMk/>
            <pc:sldMk cId="3902397220" sldId="407"/>
            <ac:inkMk id="31" creationId="{0D676B88-E165-423C-C2BB-C5595A6FF65B}"/>
          </ac:inkMkLst>
        </pc:inkChg>
        <pc:inkChg chg="add mod">
          <ac:chgData name="Arjan Kamberg" userId="2cfeac95-aab1-41a7-bca5-796b19d85bc0" providerId="ADAL" clId="{CD248D6F-577F-D343-A78B-B3D2DD4296A3}" dt="2022-05-07T06:33:18.874" v="472"/>
          <ac:inkMkLst>
            <pc:docMk/>
            <pc:sldMk cId="3902397220" sldId="407"/>
            <ac:inkMk id="32" creationId="{A3ECA853-0713-E187-06ED-78F459B55B3C}"/>
          </ac:inkMkLst>
        </pc:ink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29-05-2022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29:06.0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1198 1 24575,'-4'0'0,"-3"0"0,-20 0 0,-12 0 0,-26 0 0,-18 0 0,-9 4 0,39 3 0,1 1 0,2 4 0,1 3 0,-41 23 0,12 9 0,6 7 0,6 10 0,2 8 0,33-33 0,1 2 0,2 2 0,0 1 0,-21 43 0,7-6 0,10-9 0,10-10 0,6-2 0,4 4 0,3 6 0,4 7 0,3 5 0,2 6 0,0-2 0,3 0 0,12-6 0,16-6 0,16-4 0,15-5 0,11-9 0,6-9 0,6-11 0,5-6 0,-2-7 0,1-3 0,-3-8 0,-9-7 0,-8-3 0,-12-2 0,-9-2 0,-6-6 0,-4-5 0,-4-8 0,-4-10 0,1-11 0,6-17 0,7-20 0,-18 33 0,0-1 0,2-3 0,-1-1 0,-2 1 0,-1 1 0,19-39 0,-9 7 0,-9 8 0,-7 8 0,-7 3 0,-5 3 0,-3 3 0,-2-2 0,-1-1 0,0-2 0,0-3 0,-3 0 0,-6 2 0,-6 7 0,-5 8 0,-1 8 0,-1 8 0,-3 3 0,-8 2 0,-8 5 0,-8 3 0,-6 5 0,-2 4 0,-4 4 0,2 3 0,4 2 0,5 0 0,5 0 0,3 0 0,-1 5 0,-21 20 0,34-14 0,-11 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29:06.0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1198 1 24575,'-4'0'0,"-3"0"0,-20 0 0,-12 0 0,-26 0 0,-18 0 0,-9 4 0,39 3 0,1 1 0,2 4 0,1 3 0,-41 23 0,12 9 0,6 7 0,6 10 0,2 8 0,33-33 0,1 2 0,2 2 0,0 1 0,-21 43 0,7-6 0,10-9 0,10-10 0,6-2 0,4 4 0,3 6 0,4 7 0,3 5 0,2 6 0,0-2 0,3 0 0,12-6 0,16-6 0,16-4 0,15-5 0,11-9 0,6-9 0,6-11 0,5-6 0,-2-7 0,1-3 0,-3-8 0,-9-7 0,-8-3 0,-12-2 0,-9-2 0,-6-6 0,-4-5 0,-4-8 0,-4-10 0,1-11 0,6-17 0,7-20 0,-18 33 0,0-1 0,2-3 0,-1-1 0,-2 1 0,-1 1 0,19-39 0,-9 7 0,-9 8 0,-7 8 0,-7 3 0,-5 3 0,-3 3 0,-2-2 0,-1-1 0,0-2 0,0-3 0,-3 0 0,-6 2 0,-6 7 0,-5 8 0,-1 8 0,-1 8 0,-3 3 0,-8 2 0,-8 5 0,-8 3 0,-6 5 0,-2 4 0,-4 4 0,2 3 0,4 2 0,5 0 0,5 0 0,3 0 0,-1 5 0,-21 20 0,34-14 0,-11 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29:29.2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24575,'6'5'0,"-2"0"0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29-05-2022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3199"/>
            <a:ext cx="11969262" cy="4273201"/>
          </a:xfrm>
        </p:spPr>
        <p:txBody>
          <a:bodyPr>
            <a:normAutofit/>
          </a:bodyPr>
          <a:lstStyle/>
          <a:p>
            <a:r>
              <a:rPr lang="nl-NL" sz="8800" dirty="0"/>
              <a:t>Les 5 – </a:t>
            </a:r>
            <a:br>
              <a:rPr lang="nl-NL" sz="8800" dirty="0"/>
            </a:br>
            <a:r>
              <a:rPr lang="nl-NL" sz="8800" dirty="0"/>
              <a:t>Eerste wet </a:t>
            </a:r>
            <a:r>
              <a:rPr lang="nl-NL" sz="8800" dirty="0" err="1"/>
              <a:t>Kirchhoff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6D39-E40B-D592-F0AB-8E8FA3C2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Antwoord berekenen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E348-C363-69F4-C208-97FAB7E8D5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ACF9F-1CE7-A0FC-8E9A-38608CF6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300480"/>
            <a:ext cx="97536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7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DF4E-A11D-90DE-C6F6-3AC474D9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Controleren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0908D-249A-ED29-9194-D75E855DC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690688"/>
            <a:ext cx="9664700" cy="1397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E78ABE2-DC5C-2C83-5A6F-8FE14261A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39" y="2593233"/>
            <a:ext cx="3388141" cy="445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E1363-7B73-CAA9-BB18-D215F1BB85C3}"/>
              </a:ext>
            </a:extLst>
          </p:cNvPr>
          <p:cNvSpPr txBox="1"/>
          <p:nvPr/>
        </p:nvSpPr>
        <p:spPr>
          <a:xfrm>
            <a:off x="4754880" y="2800350"/>
            <a:ext cx="28644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NL" dirty="0"/>
              <a:t>1 = +5</a:t>
            </a:r>
          </a:p>
          <a:p>
            <a:r>
              <a:rPr lang="en-NL" dirty="0"/>
              <a:t>I2 = -2</a:t>
            </a:r>
          </a:p>
          <a:p>
            <a:r>
              <a:rPr lang="en-NL" dirty="0"/>
              <a:t>I3 = -2.5</a:t>
            </a:r>
          </a:p>
          <a:p>
            <a:r>
              <a:rPr lang="en-NL" dirty="0"/>
              <a:t>I4 = +1.5</a:t>
            </a:r>
          </a:p>
          <a:p>
            <a:endParaRPr lang="en-NL" dirty="0"/>
          </a:p>
          <a:p>
            <a:r>
              <a:rPr lang="en-NL" dirty="0"/>
              <a:t>I5 kan dan berekend worden</a:t>
            </a:r>
          </a:p>
          <a:p>
            <a:endParaRPr lang="en-NL" dirty="0"/>
          </a:p>
          <a:p>
            <a:r>
              <a:rPr lang="en-GB" dirty="0"/>
              <a:t>E</a:t>
            </a:r>
            <a:r>
              <a:rPr lang="en-NL" dirty="0"/>
              <a:t>rin : 6.5</a:t>
            </a:r>
          </a:p>
          <a:p>
            <a:r>
              <a:rPr lang="en-NL" dirty="0"/>
              <a:t>Eruit : 4.5</a:t>
            </a:r>
          </a:p>
          <a:p>
            <a:r>
              <a:rPr lang="en-NL" dirty="0"/>
              <a:t>---------------</a:t>
            </a:r>
          </a:p>
          <a:p>
            <a:r>
              <a:rPr lang="en-NL" dirty="0"/>
              <a:t>Eruit (-) 2</a:t>
            </a:r>
          </a:p>
        </p:txBody>
      </p:sp>
    </p:spTree>
    <p:extLst>
      <p:ext uri="{BB962C8B-B14F-4D97-AF65-F5344CB8AC3E}">
        <p14:creationId xmlns:p14="http://schemas.microsoft.com/office/powerpoint/2010/main" val="103667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6D39-E40B-D592-F0AB-8E8FA3C2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Corrigeren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E348-C363-69F4-C208-97FAB7E8D5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ACF9F-1CE7-A0FC-8E9A-38608CF6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300480"/>
            <a:ext cx="9753600" cy="5651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084B0A3-7D84-72DC-F446-1F82930372FA}"/>
                  </a:ext>
                </a:extLst>
              </p14:cNvPr>
              <p14:cNvContentPartPr/>
              <p14:nvPr/>
            </p14:nvContentPartPr>
            <p14:xfrm>
              <a:off x="6958980" y="4062780"/>
              <a:ext cx="559440" cy="693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084B0A3-7D84-72DC-F446-1F82930372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4660" y="4058460"/>
                <a:ext cx="568080" cy="70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78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6D39-E40B-D592-F0AB-8E8FA3C2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Corrigeren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E348-C363-69F4-C208-97FAB7E8D5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084B0A3-7D84-72DC-F446-1F82930372FA}"/>
                  </a:ext>
                </a:extLst>
              </p14:cNvPr>
              <p14:cNvContentPartPr/>
              <p14:nvPr/>
            </p14:nvContentPartPr>
            <p14:xfrm>
              <a:off x="6958980" y="4062780"/>
              <a:ext cx="559440" cy="693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084B0A3-7D84-72DC-F446-1F82930372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4657" y="4058458"/>
                <a:ext cx="568086" cy="701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48ED1A-AE4A-A9DE-68B5-8C063D4E289A}"/>
                  </a:ext>
                </a:extLst>
              </p14:cNvPr>
              <p14:cNvContentPartPr/>
              <p14:nvPr/>
            </p14:nvContentPartPr>
            <p14:xfrm>
              <a:off x="2131380" y="4373100"/>
              <a:ext cx="3960" cy="3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48ED1A-AE4A-A9DE-68B5-8C063D4E28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7060" y="436878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9329AA2-154F-13CF-8B43-B5A71F8BFF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040" y="1300480"/>
            <a:ext cx="96647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4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F78E-EB34-BA30-70EE-29A2BAA1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Wie is Kirchhoff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0084-9A0E-0494-3FAB-51C1EAB603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6" name="Picture 2" descr="Knooppunt van Stromen met de Eerste Wet van Kirchoff">
            <a:extLst>
              <a:ext uri="{FF2B5EF4-FFF2-40B4-BE49-F238E27FC236}">
                <a16:creationId xmlns:a16="http://schemas.microsoft.com/office/drawing/2014/main" id="{B9C9CE08-1BC1-70F6-AA0B-72F686DB8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40" y="1709050"/>
            <a:ext cx="96520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07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F78E-EB34-BA30-70EE-29A2BAA1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Wat is de eerste wet.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0084-9A0E-0494-3FAB-51C1EAB603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6" name="Picture 2" descr="Knooppunt van Stromen met de Eerste Wet van Kirchoff">
            <a:extLst>
              <a:ext uri="{FF2B5EF4-FFF2-40B4-BE49-F238E27FC236}">
                <a16:creationId xmlns:a16="http://schemas.microsoft.com/office/drawing/2014/main" id="{B9C9CE08-1BC1-70F6-AA0B-72F686DB8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40" y="1709050"/>
            <a:ext cx="96520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12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BFF3-30F9-9B3A-CCEC-A8815B97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1e wet van Kirchhoff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5C62C-63E3-6AD2-FE01-3700A76D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68" y="1605015"/>
            <a:ext cx="11445663" cy="236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63E5-25FA-BA64-954A-37FA7CB4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Afspraken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4867E-AAAF-6EC6-6B26-920126ABBB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E6AB5-5C61-326F-87A7-BA699B24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30" y="1825200"/>
            <a:ext cx="12244114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5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BB97ADA-F25D-990F-C1D5-66259C2DE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69" y="1804563"/>
            <a:ext cx="10578662" cy="445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60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BB97ADA-F25D-990F-C1D5-66259C2DE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99" y="1815993"/>
            <a:ext cx="3388141" cy="445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0EBAE-4F50-8E4E-6C65-6A9E88410840}"/>
              </a:ext>
            </a:extLst>
          </p:cNvPr>
          <p:cNvSpPr txBox="1"/>
          <p:nvPr/>
        </p:nvSpPr>
        <p:spPr>
          <a:xfrm>
            <a:off x="4777740" y="2023110"/>
            <a:ext cx="28644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NL" dirty="0"/>
              <a:t>1 = +5</a:t>
            </a:r>
          </a:p>
          <a:p>
            <a:r>
              <a:rPr lang="en-NL" dirty="0"/>
              <a:t>I2 = -2</a:t>
            </a:r>
          </a:p>
          <a:p>
            <a:r>
              <a:rPr lang="en-NL" dirty="0"/>
              <a:t>I3 = -2,5</a:t>
            </a:r>
          </a:p>
          <a:p>
            <a:r>
              <a:rPr lang="en-NL" dirty="0"/>
              <a:t>I4 = +1,5</a:t>
            </a:r>
          </a:p>
          <a:p>
            <a:endParaRPr lang="en-NL" dirty="0"/>
          </a:p>
          <a:p>
            <a:r>
              <a:rPr lang="en-NL" dirty="0"/>
              <a:t>I5 kan dan berekend worden</a:t>
            </a:r>
          </a:p>
        </p:txBody>
      </p:sp>
    </p:spTree>
    <p:extLst>
      <p:ext uri="{BB962C8B-B14F-4D97-AF65-F5344CB8AC3E}">
        <p14:creationId xmlns:p14="http://schemas.microsoft.com/office/powerpoint/2010/main" val="412841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2AE1-E42D-BD52-E506-9C9B1F38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Opzet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13C0-3BA3-EFEC-79C3-74428352C9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9B4F4-06A7-69CC-115D-C8F187B9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0" y="1747838"/>
            <a:ext cx="97536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7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916A-9179-410C-24AC-EE57F38D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Lusje in de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447BE-4EF8-CC5D-7BC4-DAA2C2DA7B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0F83D-F4C4-2A8C-2BC4-8E4C8BBD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1353450"/>
            <a:ext cx="97536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91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94</Words>
  <Application>Microsoft Macintosh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Template corporate</vt:lpstr>
      <vt:lpstr>1_Template corporate</vt:lpstr>
      <vt:lpstr>Les 5 –  Eerste wet Kirchhoff </vt:lpstr>
      <vt:lpstr>Wie is Kirchhoff ??</vt:lpstr>
      <vt:lpstr>Wat is de eerste wet.</vt:lpstr>
      <vt:lpstr>1e wet van Kirchhoff</vt:lpstr>
      <vt:lpstr>Afspraken</vt:lpstr>
      <vt:lpstr>PowerPoint Presentation</vt:lpstr>
      <vt:lpstr>PowerPoint Presentation</vt:lpstr>
      <vt:lpstr>Opzet code</vt:lpstr>
      <vt:lpstr>Lusje in de code</vt:lpstr>
      <vt:lpstr>Antwoord berekenen</vt:lpstr>
      <vt:lpstr>Controleren</vt:lpstr>
      <vt:lpstr>Corrigeren</vt:lpstr>
      <vt:lpstr>Corrigeren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124</cp:revision>
  <cp:lastPrinted>2018-06-12T11:35:17Z</cp:lastPrinted>
  <dcterms:created xsi:type="dcterms:W3CDTF">2017-08-11T14:21:04Z</dcterms:created>
  <dcterms:modified xsi:type="dcterms:W3CDTF">2022-05-29T07:30:05Z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