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2"/>
  </p:notesMasterIdLst>
  <p:handoutMasterIdLst>
    <p:handoutMasterId r:id="rId23"/>
  </p:handoutMasterIdLst>
  <p:sldIdLst>
    <p:sldId id="256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387" r:id="rId2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407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B8649F54-4419-F546-BC77-6F41E54F89A0}"/>
    <pc:docChg chg="custSel addSld delSld modSld sldOrd">
      <pc:chgData name="Arjan Kamberg" userId="2cfeac95-aab1-41a7-bca5-796b19d85bc0" providerId="ADAL" clId="{B8649F54-4419-F546-BC77-6F41E54F89A0}" dt="2022-05-29T07:54:40.523" v="215" actId="20577"/>
      <pc:docMkLst>
        <pc:docMk/>
      </pc:docMkLst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707078204" sldId="388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701121401" sldId="389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490860084" sldId="390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304253769" sldId="391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75609240" sldId="392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4128412529" sldId="393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347373218" sldId="394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637791981" sldId="395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50176548" sldId="396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036673651" sldId="397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828783301" sldId="398"/>
        </pc:sldMkLst>
      </pc:sldChg>
      <pc:sldChg chg="modSp mod">
        <pc:chgData name="Arjan Kamberg" userId="2cfeac95-aab1-41a7-bca5-796b19d85bc0" providerId="ADAL" clId="{B8649F54-4419-F546-BC77-6F41E54F89A0}" dt="2022-05-29T07:32:57.165" v="16" actId="20577"/>
        <pc:sldMkLst>
          <pc:docMk/>
          <pc:sldMk cId="1289841528" sldId="399"/>
        </pc:sldMkLst>
        <pc:spChg chg="mod">
          <ac:chgData name="Arjan Kamberg" userId="2cfeac95-aab1-41a7-bca5-796b19d85bc0" providerId="ADAL" clId="{B8649F54-4419-F546-BC77-6F41E54F89A0}" dt="2022-05-29T07:32:57.165" v="16" actId="20577"/>
          <ac:spMkLst>
            <pc:docMk/>
            <pc:sldMk cId="1289841528" sldId="399"/>
            <ac:spMk id="2" creationId="{88616D39-E40B-D592-F0AB-8E8FA3C2A794}"/>
          </ac:spMkLst>
        </pc:spChg>
      </pc:sldChg>
      <pc:sldChg chg="addSp modSp new mod">
        <pc:chgData name="Arjan Kamberg" userId="2cfeac95-aab1-41a7-bca5-796b19d85bc0" providerId="ADAL" clId="{B8649F54-4419-F546-BC77-6F41E54F89A0}" dt="2022-05-29T07:43:57.470" v="54" actId="9405"/>
        <pc:sldMkLst>
          <pc:docMk/>
          <pc:sldMk cId="3198765792" sldId="400"/>
        </pc:sldMkLst>
        <pc:spChg chg="mod">
          <ac:chgData name="Arjan Kamberg" userId="2cfeac95-aab1-41a7-bca5-796b19d85bc0" providerId="ADAL" clId="{B8649F54-4419-F546-BC77-6F41E54F89A0}" dt="2022-05-29T07:33:12.710" v="38" actId="20577"/>
          <ac:spMkLst>
            <pc:docMk/>
            <pc:sldMk cId="3198765792" sldId="400"/>
            <ac:spMk id="2" creationId="{6EA17A72-C6DE-5CFE-B67A-22E7AE07F223}"/>
          </ac:spMkLst>
        </pc:spChg>
        <pc:picChg chg="add mod">
          <ac:chgData name="Arjan Kamberg" userId="2cfeac95-aab1-41a7-bca5-796b19d85bc0" providerId="ADAL" clId="{B8649F54-4419-F546-BC77-6F41E54F89A0}" dt="2022-05-29T07:40:50.273" v="40" actId="1076"/>
          <ac:picMkLst>
            <pc:docMk/>
            <pc:sldMk cId="3198765792" sldId="400"/>
            <ac:picMk id="4" creationId="{10D6C639-08FE-AAD0-A119-F04616D00859}"/>
          </ac:picMkLst>
        </pc:picChg>
        <pc:inkChg chg="add">
          <ac:chgData name="Arjan Kamberg" userId="2cfeac95-aab1-41a7-bca5-796b19d85bc0" providerId="ADAL" clId="{B8649F54-4419-F546-BC77-6F41E54F89A0}" dt="2022-05-29T07:43:57.470" v="54" actId="9405"/>
          <ac:inkMkLst>
            <pc:docMk/>
            <pc:sldMk cId="3198765792" sldId="400"/>
            <ac:inkMk id="5" creationId="{163E6C39-98A8-6758-036C-5B87248AD91A}"/>
          </ac:inkMkLst>
        </pc:inkChg>
      </pc:sldChg>
      <pc:sldChg chg="addSp delSp modSp new mod">
        <pc:chgData name="Arjan Kamberg" userId="2cfeac95-aab1-41a7-bca5-796b19d85bc0" providerId="ADAL" clId="{B8649F54-4419-F546-BC77-6F41E54F89A0}" dt="2022-05-29T07:43:28.336" v="48" actId="1076"/>
        <pc:sldMkLst>
          <pc:docMk/>
          <pc:sldMk cId="1284018529" sldId="401"/>
        </pc:sldMkLst>
        <pc:picChg chg="add del mod">
          <ac:chgData name="Arjan Kamberg" userId="2cfeac95-aab1-41a7-bca5-796b19d85bc0" providerId="ADAL" clId="{B8649F54-4419-F546-BC77-6F41E54F89A0}" dt="2022-05-29T07:43:25.910" v="47" actId="478"/>
          <ac:picMkLst>
            <pc:docMk/>
            <pc:sldMk cId="1284018529" sldId="401"/>
            <ac:picMk id="4" creationId="{C2714CA8-39E5-8081-EA40-92688D340D7D}"/>
          </ac:picMkLst>
        </pc:picChg>
        <pc:picChg chg="add mod">
          <ac:chgData name="Arjan Kamberg" userId="2cfeac95-aab1-41a7-bca5-796b19d85bc0" providerId="ADAL" clId="{B8649F54-4419-F546-BC77-6F41E54F89A0}" dt="2022-05-29T07:43:28.336" v="48" actId="1076"/>
          <ac:picMkLst>
            <pc:docMk/>
            <pc:sldMk cId="1284018529" sldId="401"/>
            <ac:picMk id="5" creationId="{0EBDC60A-5241-2A91-2534-98A507D2CEC6}"/>
          </ac:picMkLst>
        </pc:picChg>
      </pc:sldChg>
      <pc:sldChg chg="addSp modSp add mod ord">
        <pc:chgData name="Arjan Kamberg" userId="2cfeac95-aab1-41a7-bca5-796b19d85bc0" providerId="ADAL" clId="{B8649F54-4419-F546-BC77-6F41E54F89A0}" dt="2022-05-29T07:44:17.885" v="55" actId="9405"/>
        <pc:sldMkLst>
          <pc:docMk/>
          <pc:sldMk cId="2974322468" sldId="402"/>
        </pc:sldMkLst>
        <pc:grpChg chg="mod">
          <ac:chgData name="Arjan Kamberg" userId="2cfeac95-aab1-41a7-bca5-796b19d85bc0" providerId="ADAL" clId="{B8649F54-4419-F546-BC77-6F41E54F89A0}" dt="2022-05-29T07:43:53.493" v="53"/>
          <ac:grpSpMkLst>
            <pc:docMk/>
            <pc:sldMk cId="2974322468" sldId="402"/>
            <ac:grpSpMk id="7" creationId="{3B79B61D-F4AB-7DF1-9F95-1ACF17DD6C91}"/>
          </ac:grpSpMkLst>
        </pc:grp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5" creationId="{377F3C34-CCEA-9AFC-C434-A9F1A7CA53F1}"/>
          </ac:inkMkLst>
        </pc:ink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6" creationId="{27451E63-D411-053E-DA82-158FADF4EF3E}"/>
          </ac:inkMkLst>
        </pc:inkChg>
        <pc:inkChg chg="add">
          <ac:chgData name="Arjan Kamberg" userId="2cfeac95-aab1-41a7-bca5-796b19d85bc0" providerId="ADAL" clId="{B8649F54-4419-F546-BC77-6F41E54F89A0}" dt="2022-05-29T07:44:17.885" v="55" actId="9405"/>
          <ac:inkMkLst>
            <pc:docMk/>
            <pc:sldMk cId="2974322468" sldId="402"/>
            <ac:inkMk id="8" creationId="{C9B6B1E4-E207-62EA-F1CC-8FFC1C8C8A6F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5:34.165" v="59" actId="1076"/>
        <pc:sldMkLst>
          <pc:docMk/>
          <pc:sldMk cId="386436995" sldId="403"/>
        </pc:sldMkLst>
        <pc:picChg chg="add mod">
          <ac:chgData name="Arjan Kamberg" userId="2cfeac95-aab1-41a7-bca5-796b19d85bc0" providerId="ADAL" clId="{B8649F54-4419-F546-BC77-6F41E54F89A0}" dt="2022-05-29T07:45:34.165" v="59" actId="1076"/>
          <ac:picMkLst>
            <pc:docMk/>
            <pc:sldMk cId="386436995" sldId="403"/>
            <ac:picMk id="5" creationId="{B39157B5-3099-8C3C-F9ED-EA1C2BEAEA4B}"/>
          </ac:picMkLst>
        </pc:picChg>
        <pc:inkChg chg="add">
          <ac:chgData name="Arjan Kamberg" userId="2cfeac95-aab1-41a7-bca5-796b19d85bc0" providerId="ADAL" clId="{B8649F54-4419-F546-BC77-6F41E54F89A0}" dt="2022-05-29T07:45:31.232" v="57" actId="9405"/>
          <ac:inkMkLst>
            <pc:docMk/>
            <pc:sldMk cId="386436995" sldId="403"/>
            <ac:inkMk id="4" creationId="{3B7FA1DC-0496-0B33-202A-6D3AFB6D766B}"/>
          </ac:inkMkLst>
        </pc:inkChg>
      </pc:sldChg>
      <pc:sldChg chg="addSp modSp add mod ord">
        <pc:chgData name="Arjan Kamberg" userId="2cfeac95-aab1-41a7-bca5-796b19d85bc0" providerId="ADAL" clId="{B8649F54-4419-F546-BC77-6F41E54F89A0}" dt="2022-05-29T07:46:13.715" v="65" actId="9405"/>
        <pc:sldMkLst>
          <pc:docMk/>
          <pc:sldMk cId="1743198999" sldId="404"/>
        </pc:sldMkLst>
        <pc:grpChg chg="mod">
          <ac:chgData name="Arjan Kamberg" userId="2cfeac95-aab1-41a7-bca5-796b19d85bc0" providerId="ADAL" clId="{B8649F54-4419-F546-BC77-6F41E54F89A0}" dt="2022-05-29T07:46:06.344" v="64"/>
          <ac:grpSpMkLst>
            <pc:docMk/>
            <pc:sldMk cId="1743198999" sldId="404"/>
            <ac:grpSpMk id="11" creationId="{DC97EDF1-EFF1-7178-5BDF-280A628E798B}"/>
          </ac:grpSpMkLst>
        </pc:grp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9" creationId="{29381315-E94C-B127-F0BA-13D9AEC26BFC}"/>
          </ac:inkMkLst>
        </pc:ink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10" creationId="{9AABE3B6-3570-CADA-C01B-B419B26C56D9}"/>
          </ac:inkMkLst>
        </pc:inkChg>
        <pc:inkChg chg="add">
          <ac:chgData name="Arjan Kamberg" userId="2cfeac95-aab1-41a7-bca5-796b19d85bc0" providerId="ADAL" clId="{B8649F54-4419-F546-BC77-6F41E54F89A0}" dt="2022-05-29T07:46:13.715" v="65" actId="9405"/>
          <ac:inkMkLst>
            <pc:docMk/>
            <pc:sldMk cId="1743198999" sldId="404"/>
            <ac:inkMk id="12" creationId="{1029E243-F1B4-3003-791A-62EC9E8D7CD7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6:47.929" v="68" actId="1076"/>
        <pc:sldMkLst>
          <pc:docMk/>
          <pc:sldMk cId="3371315500" sldId="405"/>
        </pc:sldMkLst>
        <pc:picChg chg="add mod">
          <ac:chgData name="Arjan Kamberg" userId="2cfeac95-aab1-41a7-bca5-796b19d85bc0" providerId="ADAL" clId="{B8649F54-4419-F546-BC77-6F41E54F89A0}" dt="2022-05-29T07:46:47.929" v="68" actId="1076"/>
          <ac:picMkLst>
            <pc:docMk/>
            <pc:sldMk cId="3371315500" sldId="405"/>
            <ac:picMk id="4" creationId="{F2575CB9-BAD9-3671-B0EA-0FE1CE3A2FC5}"/>
          </ac:picMkLst>
        </pc:picChg>
      </pc:sldChg>
      <pc:sldChg chg="addSp delSp modSp add mod ord">
        <pc:chgData name="Arjan Kamberg" userId="2cfeac95-aab1-41a7-bca5-796b19d85bc0" providerId="ADAL" clId="{B8649F54-4419-F546-BC77-6F41E54F89A0}" dt="2022-05-29T07:47:28.195" v="76" actId="9405"/>
        <pc:sldMkLst>
          <pc:docMk/>
          <pc:sldMk cId="3594688645" sldId="406"/>
        </pc:sldMkLst>
        <pc:grpChg chg="mod">
          <ac:chgData name="Arjan Kamberg" userId="2cfeac95-aab1-41a7-bca5-796b19d85bc0" providerId="ADAL" clId="{B8649F54-4419-F546-BC77-6F41E54F89A0}" dt="2022-05-29T07:47:25.879" v="75"/>
          <ac:grpSpMkLst>
            <pc:docMk/>
            <pc:sldMk cId="3594688645" sldId="406"/>
            <ac:grpSpMk id="15" creationId="{B0C49DCF-A4E0-A860-F44D-1F7D6689DF13}"/>
          </ac:grpSpMkLst>
        </pc:grpChg>
        <pc:inkChg chg="del">
          <ac:chgData name="Arjan Kamberg" userId="2cfeac95-aab1-41a7-bca5-796b19d85bc0" providerId="ADAL" clId="{B8649F54-4419-F546-BC77-6F41E54F89A0}" dt="2022-05-29T07:47:14.431" v="72" actId="478"/>
          <ac:inkMkLst>
            <pc:docMk/>
            <pc:sldMk cId="3594688645" sldId="406"/>
            <ac:inkMk id="8" creationId="{C9B6B1E4-E207-62EA-F1CC-8FFC1C8C8A6F}"/>
          </ac:inkMkLst>
        </pc:inkChg>
        <pc:inkChg chg="del">
          <ac:chgData name="Arjan Kamberg" userId="2cfeac95-aab1-41a7-bca5-796b19d85bc0" providerId="ADAL" clId="{B8649F54-4419-F546-BC77-6F41E54F89A0}" dt="2022-05-29T07:47:10.906" v="71" actId="478"/>
          <ac:inkMkLst>
            <pc:docMk/>
            <pc:sldMk cId="3594688645" sldId="406"/>
            <ac:inkMk id="12" creationId="{1029E243-F1B4-3003-791A-62EC9E8D7CD7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3" creationId="{727E92E5-15B9-F6D7-EA34-478F8609734C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4" creationId="{45F30FB0-D4B2-B4BF-F1B5-A98BE0659718}"/>
          </ac:inkMkLst>
        </pc:inkChg>
        <pc:inkChg chg="add">
          <ac:chgData name="Arjan Kamberg" userId="2cfeac95-aab1-41a7-bca5-796b19d85bc0" providerId="ADAL" clId="{B8649F54-4419-F546-BC77-6F41E54F89A0}" dt="2022-05-29T07:47:28.195" v="76" actId="9405"/>
          <ac:inkMkLst>
            <pc:docMk/>
            <pc:sldMk cId="3594688645" sldId="406"/>
            <ac:inkMk id="16" creationId="{8E468A8C-94FD-4BB8-F47E-B4CCD7231D91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8:28.161" v="104" actId="1076"/>
        <pc:sldMkLst>
          <pc:docMk/>
          <pc:sldMk cId="1882662412" sldId="407"/>
        </pc:sldMkLst>
        <pc:spChg chg="mod">
          <ac:chgData name="Arjan Kamberg" userId="2cfeac95-aab1-41a7-bca5-796b19d85bc0" providerId="ADAL" clId="{B8649F54-4419-F546-BC77-6F41E54F89A0}" dt="2022-05-29T07:47:45.036" v="102" actId="20577"/>
          <ac:spMkLst>
            <pc:docMk/>
            <pc:sldMk cId="1882662412" sldId="407"/>
            <ac:spMk id="2" creationId="{127D58AB-CAFB-7AC9-0C03-3929353167C4}"/>
          </ac:spMkLst>
        </pc:spChg>
        <pc:picChg chg="add mod">
          <ac:chgData name="Arjan Kamberg" userId="2cfeac95-aab1-41a7-bca5-796b19d85bc0" providerId="ADAL" clId="{B8649F54-4419-F546-BC77-6F41E54F89A0}" dt="2022-05-29T07:48:28.161" v="104" actId="1076"/>
          <ac:picMkLst>
            <pc:docMk/>
            <pc:sldMk cId="1882662412" sldId="407"/>
            <ac:picMk id="5" creationId="{27A3E85D-F88B-B774-E3BF-BA0EC70B1127}"/>
          </ac:picMkLst>
        </pc:picChg>
        <pc:inkChg chg="add">
          <ac:chgData name="Arjan Kamberg" userId="2cfeac95-aab1-41a7-bca5-796b19d85bc0" providerId="ADAL" clId="{B8649F54-4419-F546-BC77-6F41E54F89A0}" dt="2022-05-29T07:47:33.887" v="78" actId="9405"/>
          <ac:inkMkLst>
            <pc:docMk/>
            <pc:sldMk cId="1882662412" sldId="407"/>
            <ac:inkMk id="4" creationId="{791DD029-BBFC-2B50-6D22-17B64C6D154A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9:22.439" v="116" actId="20577"/>
        <pc:sldMkLst>
          <pc:docMk/>
          <pc:sldMk cId="2956923970" sldId="408"/>
        </pc:sldMkLst>
        <pc:spChg chg="mod">
          <ac:chgData name="Arjan Kamberg" userId="2cfeac95-aab1-41a7-bca5-796b19d85bc0" providerId="ADAL" clId="{B8649F54-4419-F546-BC77-6F41E54F89A0}" dt="2022-05-29T07:49:22.439" v="116" actId="20577"/>
          <ac:spMkLst>
            <pc:docMk/>
            <pc:sldMk cId="2956923970" sldId="408"/>
            <ac:spMk id="2" creationId="{312FD42B-B5E6-0BE6-6578-0DFFD377DB05}"/>
          </ac:spMkLst>
        </pc:spChg>
        <pc:picChg chg="add mod">
          <ac:chgData name="Arjan Kamberg" userId="2cfeac95-aab1-41a7-bca5-796b19d85bc0" providerId="ADAL" clId="{B8649F54-4419-F546-BC77-6F41E54F89A0}" dt="2022-05-29T07:49:18.642" v="107" actId="1076"/>
          <ac:picMkLst>
            <pc:docMk/>
            <pc:sldMk cId="2956923970" sldId="408"/>
            <ac:picMk id="4" creationId="{97A575C2-9ABE-F7B3-7377-A630958254A7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0:59.099" v="163" actId="403"/>
        <pc:sldMkLst>
          <pc:docMk/>
          <pc:sldMk cId="2362021770" sldId="409"/>
        </pc:sldMkLst>
        <pc:spChg chg="mod">
          <ac:chgData name="Arjan Kamberg" userId="2cfeac95-aab1-41a7-bca5-796b19d85bc0" providerId="ADAL" clId="{B8649F54-4419-F546-BC77-6F41E54F89A0}" dt="2022-05-29T07:50:36.745" v="143" actId="5793"/>
          <ac:spMkLst>
            <pc:docMk/>
            <pc:sldMk cId="2362021770" sldId="409"/>
            <ac:spMk id="2" creationId="{13AA336C-BF9F-0E18-C877-7AE3FFB4B1D2}"/>
          </ac:spMkLst>
        </pc:spChg>
        <pc:spChg chg="add mod">
          <ac:chgData name="Arjan Kamberg" userId="2cfeac95-aab1-41a7-bca5-796b19d85bc0" providerId="ADAL" clId="{B8649F54-4419-F546-BC77-6F41E54F89A0}" dt="2022-05-29T07:50:59.099" v="163" actId="403"/>
          <ac:spMkLst>
            <pc:docMk/>
            <pc:sldMk cId="2362021770" sldId="409"/>
            <ac:spMk id="5" creationId="{B6547523-D5DD-CCD2-6A4D-4CA3FAD1015D}"/>
          </ac:spMkLst>
        </pc:spChg>
        <pc:picChg chg="add mod">
          <ac:chgData name="Arjan Kamberg" userId="2cfeac95-aab1-41a7-bca5-796b19d85bc0" providerId="ADAL" clId="{B8649F54-4419-F546-BC77-6F41E54F89A0}" dt="2022-05-29T07:50:39.623" v="145" actId="1076"/>
          <ac:picMkLst>
            <pc:docMk/>
            <pc:sldMk cId="2362021770" sldId="409"/>
            <ac:picMk id="4" creationId="{3B667501-33DE-4690-2747-62D01FE0B32E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1:42.105" v="174" actId="1076"/>
        <pc:sldMkLst>
          <pc:docMk/>
          <pc:sldMk cId="3188014448" sldId="410"/>
        </pc:sldMkLst>
        <pc:spChg chg="mod">
          <ac:chgData name="Arjan Kamberg" userId="2cfeac95-aab1-41a7-bca5-796b19d85bc0" providerId="ADAL" clId="{B8649F54-4419-F546-BC77-6F41E54F89A0}" dt="2022-05-29T07:51:35.472" v="170" actId="20577"/>
          <ac:spMkLst>
            <pc:docMk/>
            <pc:sldMk cId="3188014448" sldId="410"/>
            <ac:spMk id="2" creationId="{19BD1EFC-3A17-6F13-513A-C14475902EED}"/>
          </ac:spMkLst>
        </pc:spChg>
        <pc:picChg chg="add mod">
          <ac:chgData name="Arjan Kamberg" userId="2cfeac95-aab1-41a7-bca5-796b19d85bc0" providerId="ADAL" clId="{B8649F54-4419-F546-BC77-6F41E54F89A0}" dt="2022-05-29T07:51:42.105" v="174" actId="1076"/>
          <ac:picMkLst>
            <pc:docMk/>
            <pc:sldMk cId="3188014448" sldId="410"/>
            <ac:picMk id="4" creationId="{CC8B1907-CCDC-7C29-C594-9F7B1DEF725A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3:29.836" v="188" actId="20577"/>
        <pc:sldMkLst>
          <pc:docMk/>
          <pc:sldMk cId="847053861" sldId="411"/>
        </pc:sldMkLst>
        <pc:spChg chg="mod">
          <ac:chgData name="Arjan Kamberg" userId="2cfeac95-aab1-41a7-bca5-796b19d85bc0" providerId="ADAL" clId="{B8649F54-4419-F546-BC77-6F41E54F89A0}" dt="2022-05-29T07:53:29.836" v="188" actId="20577"/>
          <ac:spMkLst>
            <pc:docMk/>
            <pc:sldMk cId="847053861" sldId="411"/>
            <ac:spMk id="2" creationId="{B0C6A6BE-7443-936C-C4BC-4B3AE50E8F21}"/>
          </ac:spMkLst>
        </pc:spChg>
        <pc:picChg chg="add mod">
          <ac:chgData name="Arjan Kamberg" userId="2cfeac95-aab1-41a7-bca5-796b19d85bc0" providerId="ADAL" clId="{B8649F54-4419-F546-BC77-6F41E54F89A0}" dt="2022-05-29T07:53:26.554" v="177" actId="1076"/>
          <ac:picMkLst>
            <pc:docMk/>
            <pc:sldMk cId="847053861" sldId="411"/>
            <ac:picMk id="4" creationId="{E9B1511E-3253-16AF-80ED-5A9FC46274D3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4:40.523" v="215" actId="20577"/>
        <pc:sldMkLst>
          <pc:docMk/>
          <pc:sldMk cId="3136557241" sldId="412"/>
        </pc:sldMkLst>
        <pc:spChg chg="mod">
          <ac:chgData name="Arjan Kamberg" userId="2cfeac95-aab1-41a7-bca5-796b19d85bc0" providerId="ADAL" clId="{B8649F54-4419-F546-BC77-6F41E54F89A0}" dt="2022-05-29T07:54:40.523" v="215" actId="20577"/>
          <ac:spMkLst>
            <pc:docMk/>
            <pc:sldMk cId="3136557241" sldId="412"/>
            <ac:spMk id="2" creationId="{86148873-4D61-3EBF-4264-558B4A22F4EF}"/>
          </ac:spMkLst>
        </pc:spChg>
        <pc:picChg chg="add mod">
          <ac:chgData name="Arjan Kamberg" userId="2cfeac95-aab1-41a7-bca5-796b19d85bc0" providerId="ADAL" clId="{B8649F54-4419-F546-BC77-6F41E54F89A0}" dt="2022-05-29T07:54:27.368" v="191" actId="1076"/>
          <ac:picMkLst>
            <pc:docMk/>
            <pc:sldMk cId="3136557241" sldId="412"/>
            <ac:picMk id="4" creationId="{338A3C55-EF46-C0BA-4310-C9C6B6B995FA}"/>
          </ac:picMkLst>
        </pc:picChg>
      </pc:sldChg>
    </pc:docChg>
  </pc:docChgLst>
  <pc:docChgLst>
    <pc:chgData name="Arjan Kamberg" userId="2cfeac95-aab1-41a7-bca5-796b19d85bc0" providerId="ADAL" clId="{E585EAB8-F0FF-F44D-A0EE-25D915377C4E}"/>
    <pc:docChg chg="undo custSel addSld delSld modSld sldOrd">
      <pc:chgData name="Arjan Kamberg" userId="2cfeac95-aab1-41a7-bca5-796b19d85bc0" providerId="ADAL" clId="{E585EAB8-F0FF-F44D-A0EE-25D915377C4E}" dt="2022-05-29T07:29:45.241" v="360" actId="1076"/>
      <pc:docMkLst>
        <pc:docMk/>
      </pc:docMkLst>
      <pc:sldChg chg="modSp mod">
        <pc:chgData name="Arjan Kamberg" userId="2cfeac95-aab1-41a7-bca5-796b19d85bc0" providerId="ADAL" clId="{E585EAB8-F0FF-F44D-A0EE-25D915377C4E}" dt="2022-05-29T07:13:59.973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E585EAB8-F0FF-F44D-A0EE-25D915377C4E}" dt="2022-05-29T07:13:59.973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E585EAB8-F0FF-F44D-A0EE-25D915377C4E}" dt="2022-05-29T07:15:06.343" v="45" actId="1076"/>
        <pc:sldMkLst>
          <pc:docMk/>
          <pc:sldMk cId="1707078204" sldId="388"/>
        </pc:sldMkLst>
        <pc:spChg chg="mod">
          <ac:chgData name="Arjan Kamberg" userId="2cfeac95-aab1-41a7-bca5-796b19d85bc0" providerId="ADAL" clId="{E585EAB8-F0FF-F44D-A0EE-25D915377C4E}" dt="2022-05-29T07:14:20.945" v="43" actId="20577"/>
          <ac:spMkLst>
            <pc:docMk/>
            <pc:sldMk cId="1707078204" sldId="388"/>
            <ac:spMk id="2" creationId="{71C3F78E-EB34-BA30-70EE-29A2BAA16DCE}"/>
          </ac:spMkLst>
        </pc:spChg>
        <pc:picChg chg="add mod">
          <ac:chgData name="Arjan Kamberg" userId="2cfeac95-aab1-41a7-bca5-796b19d85bc0" providerId="ADAL" clId="{E585EAB8-F0FF-F44D-A0EE-25D915377C4E}" dt="2022-05-29T07:15:06.343" v="45" actId="1076"/>
          <ac:picMkLst>
            <pc:docMk/>
            <pc:sldMk cId="1707078204" sldId="388"/>
            <ac:picMk id="1026" creationId="{B9C9CE08-1BC1-70F6-AA0B-72F686DB828F}"/>
          </ac:picMkLst>
        </pc:picChg>
      </pc:sldChg>
      <pc:sldChg chg="modSp add mod">
        <pc:chgData name="Arjan Kamberg" userId="2cfeac95-aab1-41a7-bca5-796b19d85bc0" providerId="ADAL" clId="{E585EAB8-F0FF-F44D-A0EE-25D915377C4E}" dt="2022-05-29T07:16:39.342" v="95" actId="20577"/>
        <pc:sldMkLst>
          <pc:docMk/>
          <pc:sldMk cId="701121401" sldId="389"/>
        </pc:sldMkLst>
        <pc:spChg chg="mod">
          <ac:chgData name="Arjan Kamberg" userId="2cfeac95-aab1-41a7-bca5-796b19d85bc0" providerId="ADAL" clId="{E585EAB8-F0FF-F44D-A0EE-25D915377C4E}" dt="2022-05-29T07:16:39.342" v="95" actId="20577"/>
          <ac:spMkLst>
            <pc:docMk/>
            <pc:sldMk cId="701121401" sldId="389"/>
            <ac:spMk id="2" creationId="{71C3F78E-EB34-BA30-70EE-29A2BAA16DCE}"/>
          </ac:spMkLst>
        </pc:spChg>
      </pc:sldChg>
      <pc:sldChg chg="addSp delSp modSp new mod">
        <pc:chgData name="Arjan Kamberg" userId="2cfeac95-aab1-41a7-bca5-796b19d85bc0" providerId="ADAL" clId="{E585EAB8-F0FF-F44D-A0EE-25D915377C4E}" dt="2022-05-29T07:16:47.644" v="96" actId="1076"/>
        <pc:sldMkLst>
          <pc:docMk/>
          <pc:sldMk cId="1490860084" sldId="390"/>
        </pc:sldMkLst>
        <pc:spChg chg="mod">
          <ac:chgData name="Arjan Kamberg" userId="2cfeac95-aab1-41a7-bca5-796b19d85bc0" providerId="ADAL" clId="{E585EAB8-F0FF-F44D-A0EE-25D915377C4E}" dt="2022-05-29T07:16:19.649" v="70" actId="20577"/>
          <ac:spMkLst>
            <pc:docMk/>
            <pc:sldMk cId="1490860084" sldId="390"/>
            <ac:spMk id="2" creationId="{808EBFF3-30F9-9B3A-CCEC-A8815B9714AE}"/>
          </ac:spMkLst>
        </pc:spChg>
        <pc:spChg chg="del">
          <ac:chgData name="Arjan Kamberg" userId="2cfeac95-aab1-41a7-bca5-796b19d85bc0" providerId="ADAL" clId="{E585EAB8-F0FF-F44D-A0EE-25D915377C4E}" dt="2022-05-29T07:16:29.069" v="74" actId="478"/>
          <ac:spMkLst>
            <pc:docMk/>
            <pc:sldMk cId="1490860084" sldId="390"/>
            <ac:spMk id="3" creationId="{25944A89-ED30-55C3-BED7-AF73107DCEF5}"/>
          </ac:spMkLst>
        </pc:spChg>
        <pc:picChg chg="add mod">
          <ac:chgData name="Arjan Kamberg" userId="2cfeac95-aab1-41a7-bca5-796b19d85bc0" providerId="ADAL" clId="{E585EAB8-F0FF-F44D-A0EE-25D915377C4E}" dt="2022-05-29T07:16:47.644" v="96" actId="1076"/>
          <ac:picMkLst>
            <pc:docMk/>
            <pc:sldMk cId="1490860084" sldId="390"/>
            <ac:picMk id="4" creationId="{46A5C62C-63E3-6AD2-FE01-3700A76D9445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17:27.777" v="110" actId="1076"/>
        <pc:sldMkLst>
          <pc:docMk/>
          <pc:sldMk cId="1304253769" sldId="391"/>
        </pc:sldMkLst>
        <pc:spChg chg="mod">
          <ac:chgData name="Arjan Kamberg" userId="2cfeac95-aab1-41a7-bca5-796b19d85bc0" providerId="ADAL" clId="{E585EAB8-F0FF-F44D-A0EE-25D915377C4E}" dt="2022-05-29T07:17:20.493" v="106" actId="20577"/>
          <ac:spMkLst>
            <pc:docMk/>
            <pc:sldMk cId="1304253769" sldId="391"/>
            <ac:spMk id="2" creationId="{10C963E5-25FA-BA64-954A-37FA7CB4C7BF}"/>
          </ac:spMkLst>
        </pc:spChg>
        <pc:picChg chg="add mod">
          <ac:chgData name="Arjan Kamberg" userId="2cfeac95-aab1-41a7-bca5-796b19d85bc0" providerId="ADAL" clId="{E585EAB8-F0FF-F44D-A0EE-25D915377C4E}" dt="2022-05-29T07:17:27.777" v="110" actId="1076"/>
          <ac:picMkLst>
            <pc:docMk/>
            <pc:sldMk cId="1304253769" sldId="391"/>
            <ac:picMk id="4" creationId="{66DE6AB5-5C61-326F-87A7-BA699B24E51C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18:01.676" v="118" actId="1076"/>
        <pc:sldMkLst>
          <pc:docMk/>
          <pc:sldMk cId="1975609240" sldId="392"/>
        </pc:sldMkLst>
        <pc:spChg chg="del">
          <ac:chgData name="Arjan Kamberg" userId="2cfeac95-aab1-41a7-bca5-796b19d85bc0" providerId="ADAL" clId="{E585EAB8-F0FF-F44D-A0EE-25D915377C4E}" dt="2022-05-29T07:17:47.846" v="113" actId="478"/>
          <ac:spMkLst>
            <pc:docMk/>
            <pc:sldMk cId="1975609240" sldId="392"/>
            <ac:spMk id="2" creationId="{E9EBDBEE-8148-C65F-652F-98F9BD582661}"/>
          </ac:spMkLst>
        </pc:spChg>
        <pc:spChg chg="del">
          <ac:chgData name="Arjan Kamberg" userId="2cfeac95-aab1-41a7-bca5-796b19d85bc0" providerId="ADAL" clId="{E585EAB8-F0FF-F44D-A0EE-25D915377C4E}" dt="2022-05-29T07:17:49.448" v="114" actId="478"/>
          <ac:spMkLst>
            <pc:docMk/>
            <pc:sldMk cId="1975609240" sldId="392"/>
            <ac:spMk id="3" creationId="{2FBD554B-766E-042E-D257-BC611A841609}"/>
          </ac:spMkLst>
        </pc:spChg>
        <pc:picChg chg="add mod">
          <ac:chgData name="Arjan Kamberg" userId="2cfeac95-aab1-41a7-bca5-796b19d85bc0" providerId="ADAL" clId="{E585EAB8-F0FF-F44D-A0EE-25D915377C4E}" dt="2022-05-29T07:18:01.676" v="118" actId="1076"/>
          <ac:picMkLst>
            <pc:docMk/>
            <pc:sldMk cId="1975609240" sldId="392"/>
            <ac:picMk id="3074" creationId="{ABB97ADA-F25D-990F-C1D5-66259C2DE3FE}"/>
          </ac:picMkLst>
        </pc:picChg>
      </pc:sldChg>
      <pc:sldChg chg="addSp modSp add mod">
        <pc:chgData name="Arjan Kamberg" userId="2cfeac95-aab1-41a7-bca5-796b19d85bc0" providerId="ADAL" clId="{E585EAB8-F0FF-F44D-A0EE-25D915377C4E}" dt="2022-05-29T07:19:29.358" v="203" actId="20577"/>
        <pc:sldMkLst>
          <pc:docMk/>
          <pc:sldMk cId="4128412529" sldId="393"/>
        </pc:sldMkLst>
        <pc:spChg chg="add mod">
          <ac:chgData name="Arjan Kamberg" userId="2cfeac95-aab1-41a7-bca5-796b19d85bc0" providerId="ADAL" clId="{E585EAB8-F0FF-F44D-A0EE-25D915377C4E}" dt="2022-05-29T07:19:29.358" v="203" actId="20577"/>
          <ac:spMkLst>
            <pc:docMk/>
            <pc:sldMk cId="4128412529" sldId="393"/>
            <ac:spMk id="2" creationId="{51A0EBAE-4F50-8E4E-6C65-6A9E88410840}"/>
          </ac:spMkLst>
        </pc:spChg>
        <pc:picChg chg="mod">
          <ac:chgData name="Arjan Kamberg" userId="2cfeac95-aab1-41a7-bca5-796b19d85bc0" providerId="ADAL" clId="{E585EAB8-F0FF-F44D-A0EE-25D915377C4E}" dt="2022-05-29T07:18:25.409" v="121" actId="1076"/>
          <ac:picMkLst>
            <pc:docMk/>
            <pc:sldMk cId="4128412529" sldId="393"/>
            <ac:picMk id="3074" creationId="{ABB97ADA-F25D-990F-C1D5-66259C2DE3FE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2:32.626" v="224" actId="20577"/>
        <pc:sldMkLst>
          <pc:docMk/>
          <pc:sldMk cId="2347373218" sldId="394"/>
        </pc:sldMkLst>
        <pc:spChg chg="mod">
          <ac:chgData name="Arjan Kamberg" userId="2cfeac95-aab1-41a7-bca5-796b19d85bc0" providerId="ADAL" clId="{E585EAB8-F0FF-F44D-A0EE-25D915377C4E}" dt="2022-05-29T07:22:32.626" v="224" actId="20577"/>
          <ac:spMkLst>
            <pc:docMk/>
            <pc:sldMk cId="2347373218" sldId="394"/>
            <ac:spMk id="2" creationId="{A1AE2AE1-E42D-BD52-E506-9C9B1F3804E1}"/>
          </ac:spMkLst>
        </pc:spChg>
        <pc:picChg chg="add mod">
          <ac:chgData name="Arjan Kamberg" userId="2cfeac95-aab1-41a7-bca5-796b19d85bc0" providerId="ADAL" clId="{E585EAB8-F0FF-F44D-A0EE-25D915377C4E}" dt="2022-05-29T07:22:28.068" v="206" actId="1076"/>
          <ac:picMkLst>
            <pc:docMk/>
            <pc:sldMk cId="2347373218" sldId="394"/>
            <ac:picMk id="4" creationId="{4179B4F4-06A7-69CC-115D-C8F187B9AECB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3:50.133" v="243" actId="1076"/>
        <pc:sldMkLst>
          <pc:docMk/>
          <pc:sldMk cId="637791981" sldId="395"/>
        </pc:sldMkLst>
        <pc:spChg chg="mod">
          <ac:chgData name="Arjan Kamberg" userId="2cfeac95-aab1-41a7-bca5-796b19d85bc0" providerId="ADAL" clId="{E585EAB8-F0FF-F44D-A0EE-25D915377C4E}" dt="2022-05-29T07:22:52.375" v="241" actId="20577"/>
          <ac:spMkLst>
            <pc:docMk/>
            <pc:sldMk cId="637791981" sldId="395"/>
            <ac:spMk id="2" creationId="{1962916A-9179-410C-24AC-EE57F38DC058}"/>
          </ac:spMkLst>
        </pc:spChg>
        <pc:picChg chg="add mod">
          <ac:chgData name="Arjan Kamberg" userId="2cfeac95-aab1-41a7-bca5-796b19d85bc0" providerId="ADAL" clId="{E585EAB8-F0FF-F44D-A0EE-25D915377C4E}" dt="2022-05-29T07:23:50.133" v="243" actId="1076"/>
          <ac:picMkLst>
            <pc:docMk/>
            <pc:sldMk cId="637791981" sldId="395"/>
            <ac:picMk id="4" creationId="{6F40F83D-F4C4-2A8C-2BC4-8E4C8BBD8051}"/>
          </ac:picMkLst>
        </pc:pic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556098910" sldId="39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598335572" sldId="396"/>
        </pc:sldMkLst>
      </pc:sldChg>
      <pc:sldChg chg="addSp modSp new mod">
        <pc:chgData name="Arjan Kamberg" userId="2cfeac95-aab1-41a7-bca5-796b19d85bc0" providerId="ADAL" clId="{E585EAB8-F0FF-F44D-A0EE-25D915377C4E}" dt="2022-05-29T07:25:24.846" v="264" actId="1076"/>
        <pc:sldMkLst>
          <pc:docMk/>
          <pc:sldMk cId="1950176548" sldId="396"/>
        </pc:sldMkLst>
        <pc:spChg chg="mod">
          <ac:chgData name="Arjan Kamberg" userId="2cfeac95-aab1-41a7-bca5-796b19d85bc0" providerId="ADAL" clId="{E585EAB8-F0FF-F44D-A0EE-25D915377C4E}" dt="2022-05-29T07:24:25.104" v="262" actId="20577"/>
          <ac:spMkLst>
            <pc:docMk/>
            <pc:sldMk cId="1950176548" sldId="396"/>
            <ac:spMk id="2" creationId="{88616D39-E40B-D592-F0AB-8E8FA3C2A794}"/>
          </ac:spMkLst>
        </pc:spChg>
        <pc:picChg chg="add mod">
          <ac:chgData name="Arjan Kamberg" userId="2cfeac95-aab1-41a7-bca5-796b19d85bc0" providerId="ADAL" clId="{E585EAB8-F0FF-F44D-A0EE-25D915377C4E}" dt="2022-05-29T07:25:24.846" v="264" actId="1076"/>
          <ac:picMkLst>
            <pc:docMk/>
            <pc:sldMk cId="1950176548" sldId="396"/>
            <ac:picMk id="4" creationId="{343ACF9F-1CE7-A0FC-8E9A-38608CF69E45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28:32.234" v="342" actId="20577"/>
        <pc:sldMkLst>
          <pc:docMk/>
          <pc:sldMk cId="1036673651" sldId="397"/>
        </pc:sldMkLst>
        <pc:spChg chg="mod">
          <ac:chgData name="Arjan Kamberg" userId="2cfeac95-aab1-41a7-bca5-796b19d85bc0" providerId="ADAL" clId="{E585EAB8-F0FF-F44D-A0EE-25D915377C4E}" dt="2022-05-29T07:25:32.284" v="276" actId="20577"/>
          <ac:spMkLst>
            <pc:docMk/>
            <pc:sldMk cId="1036673651" sldId="397"/>
            <ac:spMk id="2" creationId="{BC1CDF4E-A11D-90DE-C6F6-3AC474D9C25B}"/>
          </ac:spMkLst>
        </pc:spChg>
        <pc:spChg chg="del mod">
          <ac:chgData name="Arjan Kamberg" userId="2cfeac95-aab1-41a7-bca5-796b19d85bc0" providerId="ADAL" clId="{E585EAB8-F0FF-F44D-A0EE-25D915377C4E}" dt="2022-05-29T07:27:35.167" v="282" actId="478"/>
          <ac:spMkLst>
            <pc:docMk/>
            <pc:sldMk cId="1036673651" sldId="397"/>
            <ac:spMk id="3" creationId="{79317F98-0FDD-AD42-196E-CDD46D490B79}"/>
          </ac:spMkLst>
        </pc:spChg>
        <pc:spChg chg="add mod">
          <ac:chgData name="Arjan Kamberg" userId="2cfeac95-aab1-41a7-bca5-796b19d85bc0" providerId="ADAL" clId="{E585EAB8-F0FF-F44D-A0EE-25D915377C4E}" dt="2022-05-29T07:28:32.234" v="342" actId="20577"/>
          <ac:spMkLst>
            <pc:docMk/>
            <pc:sldMk cId="1036673651" sldId="397"/>
            <ac:spMk id="6" creationId="{9FCE1363-7B73-CAA9-BB18-D215F1BB85C3}"/>
          </ac:spMkLst>
        </pc:spChg>
        <pc:picChg chg="add mod">
          <ac:chgData name="Arjan Kamberg" userId="2cfeac95-aab1-41a7-bca5-796b19d85bc0" providerId="ADAL" clId="{E585EAB8-F0FF-F44D-A0EE-25D915377C4E}" dt="2022-05-29T07:27:16.644" v="278" actId="1076"/>
          <ac:picMkLst>
            <pc:docMk/>
            <pc:sldMk cId="1036673651" sldId="397"/>
            <ac:picMk id="4" creationId="{EFF0908D-249A-ED29-9194-D75E855DCF06}"/>
          </ac:picMkLst>
        </pc:picChg>
        <pc:picChg chg="add mod">
          <ac:chgData name="Arjan Kamberg" userId="2cfeac95-aab1-41a7-bca5-796b19d85bc0" providerId="ADAL" clId="{E585EAB8-F0FF-F44D-A0EE-25D915377C4E}" dt="2022-05-29T07:27:28.962" v="280" actId="1076"/>
          <ac:picMkLst>
            <pc:docMk/>
            <pc:sldMk cId="1036673651" sldId="397"/>
            <ac:picMk id="5" creationId="{5E78ABE2-DC5C-2C83-5A6F-8FE14261A576}"/>
          </ac:picMkLst>
        </pc:picChg>
      </pc:sldChg>
      <pc:sldChg chg="addSp modSp add mod ord">
        <pc:chgData name="Arjan Kamberg" userId="2cfeac95-aab1-41a7-bca5-796b19d85bc0" providerId="ADAL" clId="{E585EAB8-F0FF-F44D-A0EE-25D915377C4E}" dt="2022-05-29T07:29:06.011" v="355" actId="9405"/>
        <pc:sldMkLst>
          <pc:docMk/>
          <pc:sldMk cId="2828783301" sldId="398"/>
        </pc:sldMkLst>
        <pc:spChg chg="mod">
          <ac:chgData name="Arjan Kamberg" userId="2cfeac95-aab1-41a7-bca5-796b19d85bc0" providerId="ADAL" clId="{E585EAB8-F0FF-F44D-A0EE-25D915377C4E}" dt="2022-05-29T07:28:58.357" v="354" actId="20577"/>
          <ac:spMkLst>
            <pc:docMk/>
            <pc:sldMk cId="2828783301" sldId="398"/>
            <ac:spMk id="2" creationId="{88616D39-E40B-D592-F0AB-8E8FA3C2A794}"/>
          </ac:spMkLst>
        </pc:spChg>
        <pc:inkChg chg="add">
          <ac:chgData name="Arjan Kamberg" userId="2cfeac95-aab1-41a7-bca5-796b19d85bc0" providerId="ADAL" clId="{E585EAB8-F0FF-F44D-A0EE-25D915377C4E}" dt="2022-05-29T07:29:06.011" v="355" actId="9405"/>
          <ac:inkMkLst>
            <pc:docMk/>
            <pc:sldMk cId="2828783301" sldId="398"/>
            <ac:inkMk id="5" creationId="{C084B0A3-7D84-72DC-F446-1F82930372FA}"/>
          </ac:inkMkLst>
        </pc:inkChg>
      </pc:sldChg>
      <pc:sldChg chg="addSp delSp modSp add mod">
        <pc:chgData name="Arjan Kamberg" userId="2cfeac95-aab1-41a7-bca5-796b19d85bc0" providerId="ADAL" clId="{E585EAB8-F0FF-F44D-A0EE-25D915377C4E}" dt="2022-05-29T07:29:45.241" v="360" actId="1076"/>
        <pc:sldMkLst>
          <pc:docMk/>
          <pc:sldMk cId="1289841528" sldId="399"/>
        </pc:sldMkLst>
        <pc:picChg chg="del">
          <ac:chgData name="Arjan Kamberg" userId="2cfeac95-aab1-41a7-bca5-796b19d85bc0" providerId="ADAL" clId="{E585EAB8-F0FF-F44D-A0EE-25D915377C4E}" dt="2022-05-29T07:29:39.425" v="358" actId="478"/>
          <ac:picMkLst>
            <pc:docMk/>
            <pc:sldMk cId="1289841528" sldId="399"/>
            <ac:picMk id="4" creationId="{343ACF9F-1CE7-A0FC-8E9A-38608CF69E45}"/>
          </ac:picMkLst>
        </pc:picChg>
        <pc:picChg chg="add mod">
          <ac:chgData name="Arjan Kamberg" userId="2cfeac95-aab1-41a7-bca5-796b19d85bc0" providerId="ADAL" clId="{E585EAB8-F0FF-F44D-A0EE-25D915377C4E}" dt="2022-05-29T07:29:45.241" v="360" actId="1076"/>
          <ac:picMkLst>
            <pc:docMk/>
            <pc:sldMk cId="1289841528" sldId="399"/>
            <ac:picMk id="7" creationId="{99329AA2-154F-13CF-8B43-B5A71F8BFF0F}"/>
          </ac:picMkLst>
        </pc:picChg>
        <pc:inkChg chg="add">
          <ac:chgData name="Arjan Kamberg" userId="2cfeac95-aab1-41a7-bca5-796b19d85bc0" providerId="ADAL" clId="{E585EAB8-F0FF-F44D-A0EE-25D915377C4E}" dt="2022-05-29T07:29:29.229" v="357" actId="9405"/>
          <ac:inkMkLst>
            <pc:docMk/>
            <pc:sldMk cId="1289841528" sldId="399"/>
            <ac:inkMk id="6" creationId="{B548ED1A-AE4A-A9DE-68B5-8C063D4E289A}"/>
          </ac:inkMkLst>
        </pc:ink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778985408" sldId="40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851786629" sldId="40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076530396" sldId="406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902397220" sldId="407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266880151" sldId="408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7810816" sldId="409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893015474" sldId="410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932398905" sldId="411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965602055" sldId="412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000565639" sldId="41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4267373116" sldId="414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06.0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1198 1 24575,'-4'0'0,"-3"0"0,-20 0 0,-12 0 0,-26 0 0,-18 0 0,-9 4 0,39 3 0,1 1 0,2 4 0,1 3 0,-41 23 0,12 9 0,6 7 0,6 10 0,2 8 0,33-33 0,1 2 0,2 2 0,0 1 0,-21 43 0,7-6 0,10-9 0,10-10 0,6-2 0,4 4 0,3 6 0,4 7 0,3 5 0,2 6 0,0-2 0,3 0 0,12-6 0,16-6 0,16-4 0,15-5 0,11-9 0,6-9 0,6-11 0,5-6 0,-2-7 0,1-3 0,-3-8 0,-9-7 0,-8-3 0,-12-2 0,-9-2 0,-6-6 0,-4-5 0,-4-8 0,-4-10 0,1-11 0,6-17 0,7-20 0,-18 33 0,0-1 0,2-3 0,-1-1 0,-2 1 0,-1 1 0,19-39 0,-9 7 0,-9 8 0,-7 8 0,-7 3 0,-5 3 0,-3 3 0,-2-2 0,-1-1 0,0-2 0,0-3 0,-3 0 0,-6 2 0,-6 7 0,-5 8 0,-1 8 0,-1 8 0,-3 3 0,-8 2 0,-8 5 0,-8 3 0,-6 5 0,-2 4 0,-4 4 0,2 3 0,4 2 0,5 0 0,5 0 0,3 0 0,-1 5 0,-21 20 0,34-14 0,-11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4:17.8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1190 248 24575,'6'-10'0,"17"-1"0,23-8 0,27-4 0,21-7 0,-41 14 0,1 0 0,3 0 0,-1 0 0,1 0 0,-1 1 0,0 2 0,-1 1 0,-1 1 0,-1 3 0,-2 2 0,0 1 0,-1 3 0,0 0 0,0 2 0,1 0 0,0 0 0,0 0 0,49 0 0,-6 1 0,-13 7 0,-13 5 0,-13 6 0,-10 5 0,-6 5 0,-4 4 0,-3 4 0,-2 5 0,-3 3 0,-4 5 0,-6 1 0,-7 0 0,-6-4 0,-2-2 0,-2-1 0,0-1 0,0 1 0,-1-3 0,-5-1 0,-4-2 0,-7-3 0,-7 1 0,-3-1 0,-5 3 0,-3 1 0,-3-1 0,-1 1 0,-6-3 0,-3 4 0,-8 3 0,-10 3 0,-4 1 0,-1-3 0,-1-6 0,0-4 0,-5-2 0,-4-2 0,-1-2 0,2-2 0,4-2 0,0-4 0,-1-3 0,-3-3 0,-6-4 0,-1-4 0,-3-3 0,5-3 0,-1 0 0,-3 0 0,-2 0 0,-4-8 0,0-11 0,4-11 0,9-7 0,7-1 0,7-2 0,3-6 0,5-4 0,8-1 0,6-1 0,7 4 0,5-3 0,4 4 0,8 5 0,7 2 0,8 8 0,5 1 0,2 4 0,0 7 0,0 3 0,0 3 0,0 0 0,0 1 0,0 0 0,4-2 0,-1 5 0,3-1 0,-4 7 0,0-2 0,-2 3 0,0-3 0,0-1 0,2-4 0,3-3 0,1-1 0,1 1 0,-3 4 0,-2 5 0,-3 4 0,-1 5 0,-3 2 0,-1 3 0,-6 4 0,-5 2 0,-6 5 0,-3 3 0,3 2 0,2 1 0,5-2 0,4-4 0,0-2 0,-1 0 0,-2 4 0,5-9 0,0 3 0,6-12 0,0 0 0,2-4 0,0-2 0,4-6 0,3-7 0,6-8 0,5-9 0,3-3 0,0 2 0,-2 6 0,-3 5 0,-2 5 0,-1 2 0,4 0 0,-7 5 0,5 0 0,-9 6 0,3 0 0,4 6 0,6 5 0,10 10 0,7 8 0,1 5 0,0-1 0,-1-3 0,-5-1 0,-2-2 0,-3-2 0,-2-3 0,-4-3 0,-4-4 0,-4-1 0,-4-3 0,0-1 0,-2-2 0,-2 0 0,0-1 0,-7-1 0,-12 0 0,-16-2 0,-15 0 0,-7 0 0,-4 0 0,3 0 0,5 0 0,8 0 0,9 0 0,4 0 0,7-1 0,4-2 0,2 1 0,3-2 0,1 1 0,3 1 0,4 0 0,2-1 0,6-2 0,6-4 0,4-4 0,7-5 0,2-4 0,1 0 0,-1 0 0,-2 8 0,-3 3 0,-3 4 0,3 5 0,-8 1 0,7 4 0,-6 3 0,2 2 0,-1 2 0,-4-2 0,-2-1 0,-1-1 0,-1-2 0,1-1 0,2 1 0,2-1 0,2 2 0,2-1 0,1 0 0,-1 0 0,-1-2 0,-2 0 0,3-2 0,6 0 0,6 0 0,2 0 0,0 0 0,-16 0 0,-6 0 0,-17 0 0,-9 0 0,-4 0 0,-3 0 0,2-2 0,4 0 0,0-1 0,2 2 0,2 1 0,0 0 0,9 0 0,3 0 0,15 1 0,11 8 0,15 6 0,8 6 0,0 3 0,-6-6 0,-9-5 0,-14-6 0,-9-6 0,-12-8 0,-8-5 0,-2-4 0,0-1 0,3 3 0,1 3 0,1 2 0,-2 3 0,1 2 0,1 1 0,3 0 0,7 1 0,11 3 0,14 5 0,9 3 0,4 2 0,-3 3 0,-15-10 0,-3 1 0,-13-5 0,-6 0 0,-12 0 0,-7-2 0,0 0 0,6 0 0,9 0 0,3 2 0,2 0 0,0 0 0,0 0 0,1 0 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6:04.5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2294 5 24575,'-6'-5'0,"-48"19"0,-10 12 0,-13 9 0,1 1 0,-7 7 0,-3 2-1058,8-2 0,-3 3 0,-2 1 0,1 1 1058,-3 3 0,-1 1 0,1 1 0,1 0 0,4-3 0,1 1 0,1 0 0,3-2 98,10-5 0,2-2 0,1 0 1,3-1-99,-9 6 0,3-1 0,4-2 443,-15 12 0,7-3-443,16-12 0,5-2 0,-29 24 0,30-21 2151,18-12-2151,13-11 200,8-10 1,4-4-1,2-5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6:05.7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24575,'12'0'0,"22"13"0,38 30 0,-16-4 0,5 8 0,14 15 0,2 5-284,-21-18 0,0 1 0,1 0 284,-1 1 0,0 0 0,0-1 0,-5-3 0,0 0 0,-1-2 104,18 16 1,-2-2-105,-6-4 0,-5-3 0,-10-8 0,-3-3 0,22 22 0,-24-19 0,-20-18 643,-7-9-643,-7-7 0,-4-5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6:13.71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1952 141 24575,'-12'0'0,"-9"0"0,-15 0 0,-13 0 0,-11 0 0,-12 0 0,-6 0 0,-4 0 0,2 0 0,3 0 0,1 0 0,-5 0 0,-4 6 0,-6 7 0,0 7 0,5 8 0,6 2 0,5 0 0,-1 4 0,-1 2 0,2 3 0,3 1 0,11-3 0,12-5 0,11-4 0,7-2 0,4 3 0,0 12 0,-4 20 0,2 31 0,13-31 0,1 5 0,0 12 0,2 4 0,1 5 0,1 2 0,0-4 0,1 0 0,3-5 0,2-3 0,0-9 0,2-1 0,1-6 0,1-1 0,0-4 0,2-1 0,-1-2 0,1-1 0,3 0 0,2-1 0,6-1 0,4-1 0,6-1 0,5-3 0,8 1 0,4-3 0,4-1 0,4-1 0,3-3 0,2-2 0,1-1 0,0-3 0,0-3 0,0-2 0,-2-4 0,0-2 0,-3-3 0,-2-2 0,43 6 0,-8-11 0,5-7 0,-31-7 0,3-3 0,7-5 0,3-3 0,9-8 0,1-4 0,3-5 0,0-5 0,-7-1 0,-1-3 0,-2 0 0,-1-2 0,-4 2 0,-3-1 0,-4 2 0,-2-1 0,-5 3 0,-2 0 0,-6 3 0,-3-1 0,-3 1 0,-2-1 0,30-38 0,-33 34 0,-2-2 0,0-2 0,-1 0 0,-2-1 0,-2 0 0,-3-1 0,-1 0 0,-1-1 0,-1-1 0,-1-1 0,-2-1 0,0 0 0,-1 0 0,0-1 0,-1 1 0,10-43 0,-8 2 0,-8 4 0,-6 4 0,-3 0 0,-4 1 0,-10 3 0,-11 1 0,-17-1 0,-10 10 0,-12 0 0,-7 6 0,-3 7 0,-8 3 0,1 7 0,0 5 0,1 6 0,-1 3 0,-4 6 0,-5 2 0,-6 3 0,1 3 0,2 2 0,1 5 0,39 7 0,-5 0 0,-12 0 0,-8 4 0,5 7 0,-6 3 0,7-1 0,6-7 0,4 1 0,-7 10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1.4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2444 24575,'-4'-2'0,"8"-6"0,41-41 0,10-2 0,13-9 0,-1 1 0,8-4 0,4-3-754,-9 8 1,3-3 0,2-1 0,1 1 753,-13 12 0,1 0 0,1 0 0,-1 0 0,-1 2 0,10-8 0,0 1 0,-2 1 0,-2 2-19,13-10 0,-3 2 0,-3 1 19,-10 8 0,-2 2 0,-4-1-37,17-16 0,-4 0 37,-6 4 0,-4-1 0,-8 7 0,-2-1 0,-2 2 0,0-1 1098,0 3 1,0 0-1099,-2 2 0,1 2 429,-3 4 1,0 3-430,-5 4 0,-2 3 88,26-24-88,-11 14 0,-10 6 0,-9 10 0,-7 6 0,-8 6 0,-8 2 0,-6 8 0,-5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2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24575,'-2'0'0,"15"3"0,46 26 0,6 7 0,12 9 0,-6 2 0,7 5 0,1 5-677,-9-6 1,3 4 0,0 2 0,-1 1 676,1 1 0,0 2 0,-1 0 0,-1 2 0,0 1 0,0 1 0,-1 2 0,-1-1 0,-1 2 0,-1 0 0,0 0 0,-1-1 0,-1-1 0,-1 0 0,-1 0 0,1 0 0,-1-2 0,-1 1 0,0 0 0,-2-3-69,10 13 1,-1-3 0,-3-2 68,-7-8 0,-2-2 0,-2-1 0,-6-5 0,-2 0 0,-2-1 0,11 15 0,-4-3 0,-9-9 0,-4-2 0,14 29 0,-17-22 1970,-10-15-1970,-9-15 940,-6-12-940,-6-6 0,-5-8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6:04.5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2294 5 24575,'-6'-5'0,"-48"19"0,-10 12 0,-13 9 0,1 1 0,-7 7 0,-3 2-1058,8-2 0,-3 3 0,-2 1 0,1 1 1058,-3 3 0,-1 1 0,1 1 0,1 0 0,4-3 0,1 1 0,1 0 0,3-2 98,10-5 0,2-2 0,1 0 1,3-1-99,-9 6 0,3-1 0,4-2 443,-15 12 0,7-3-443,16-12 0,5-2 0,-29 24 0,30-21 2151,18-12-2151,13-11 200,8-10 1,4-4-1,2-5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6:05.79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24575,'12'0'0,"22"13"0,38 30 0,-16-4 0,5 8 0,14 15 0,2 5-284,-21-18 0,0 1 0,1 0 284,-1 1 0,0 0 0,0-1 0,-5-3 0,0 0 0,-1-2 104,18 16 1,-2-2-105,-6-4 0,-5-3 0,-10-8 0,-3-3 0,22 22 0,-24-19 0,-20-18 643,-7-9-643,-7-7 0,-4-5 0,-1-4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7:24.0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1891 3 24575,'-5'-3'0,"-24"20"0,-29 22 0,9-4 0,-4 5 0,-16 16 0,-1 5 0,20-18 0,1 2 0,-1 2-300,-3 5 0,-1 2 0,0 0 300,-1 4 0,0 1 0,-1 0 0,-2 3 0,-2 1 0,0 0-296,-5 5 0,-1 2 1,0-2 295,1-1 0,-1 0 0,2-1 0,5-5 0,0 0 0,3-3 0,7-8 0,2-2 0,3-3 0,-7 8 0,5-4 0,-15 20 0,34-39 0,15-13 0,12-15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7:25.3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9 24575,'1'-4'0,"8"2"0,22 0 0,34 22 0,-17 3 0,2 6 0,9 9 0,0 6 0,-2 6 0,-1 2 0,1 2 0,-1-1 0,-5-4 0,0 0 0,-1-3 0,0 0 0,-3-4 0,-1-1 0,-7-2 0,0-1 0,-3 0 0,-2 0 0,22 28 0,-13-11 0,-14-20 0,-13-9 0,-6-15 0,-5 0 0,-3-10 0,1 1 0,0 2 0,3 5 0,6 4 0,6 12 0,6 11 0,4 7 0,2 3 0,-2-9 0,-8-8 0,-4-8 0,-9-11 0,0-1 0,-3-9 0,0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29:29.2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24575,'6'5'0,"-2"0"0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7:28.1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3091 86 24575,'-1'-4'0,"-17"2"0,-29 0 0,-25 2 0,18 0 0,-5 0 0,-6 0 0,-3 0 0,-6 0 0,-5 0 0,13 0 0,-3 0 0,-1 0-287,-7 0 1,-2 0-1,-1 0 287,-5 0 0,-2 1 0,0 0 0,1 2 0,-1 1 0,3 1 0,10 2 0,3 1 0,2 1 0,-17 7 0,3 3 0,9 2 0,3 3 0,5 1 0,2 0 0,-1 2 0,-1 2 0,-4 5 0,0 1 0,2 2 0,1 1 430,3 0 0,3 0-430,6-1 0,5-1 0,9-4 0,3-1 0,-19 26 0,12-3 0,9 3 0,5 6 0,5 10 0,9 15 0,11-33 0,3 4 0,0 14 0,4 5 0,5 9 0,7 4 0,2-22 0,3 2 0,4-1-315,5 4 0,5-1 0,2 0 315,8 6 0,4-1 0,3 1 0,3 2 0,4 1 0,1-3 0,1-2 0,3-2 0,2-3 0,4 0 0,2-1 0,2-5 0,-3-8 0,2-3 0,2-2 0,4-3 0,2-1 0,2-3 0,2-2 0,2-2 0,1-3 0,1-2 0,2-2 0,1-2 0,-18-9 0,0-1 0,2-1 0,0-2-457,23 4 0,1-2 0,1-3 457,-20-6 0,-1-1 0,2-1 0,0-2 0,3 0 0,0-2 0,1-1 0,0-1 0,2-1 0,0-1 0,0-1 0,0 0 0,2-1 0,0 0 0,0-1 0,-1-1 0,1 1 0,0-1 0,-1-1 0,0-1 0,0-2 0,-1 0 0,0-3 0,-2 0 0,-4-2 0,-2-1 0,0-2 0,-1-2 0,-1-2 0,-2-2 0,0-2 0,-1-2 0,21-11 0,-2-4 0,-1-3 0,-5-3 0,-1-3 0,-2-5 0,-20 10 0,-1-2 0,-1-2 0,-2-2 0,-3-4 0,-1-1 0,-2-2 0,-2-1 0,10-16 0,-3-2 0,-3-1-160,-4 4 1,-4-1 0,-3 1 159,-6 7 0,-4 0 0,-3 3 0,3-17 0,-4 2 0,-7 7 0,-3 1 427,-8 7 1,-2 1-428,-4 0 0,-1-1 700,-2 0 0,-2 0-700,-2 0 0,-2 0 269,-2 1 1,-4 0-270,-3 3 0,-5 2 0,-4 1 0,-4 0 0,-4 2 0,-5 0 0,-5-2 0,-3 0 0,-7-2 0,-3 0 0,-8-3 0,-5 1 0,-11-3 0,-5 3-279,21 19 1,-2 1 0,-3 2 278,-7-1 0,-2 2 0,-3 1 0,-8 1 0,-3 2 0,-3 3-467,17 7 0,-1 2 1,-2 1-1,-2 2 467,-8 1 0,-3 1 0,-1 3 0,-2 0-482,13 3 0,-1 0 0,-1 2 1,-1 0-1,-1 0 482,-4 2 0,-1 0 0,0 1 0,-2 0 0,1 0 0,-5 1 0,-1 1 0,0 0 0,-1 0 0,-1 0-395,15 0 0,-1 0 0,0 0 0,-1 1 0,1-1 0,1 1 395,-12-1 0,0 1 0,0 0 0,1 0 0,0 1 0,3-1 0,-1 2 0,1-1 0,1 1 0,1 1-240,5 0 0,1-1 0,1 1 0,0 2 0,0 3 240,-5 4 0,-1 4 0,0 2 0,5-1 0,6-3 0,-6-2 0,7-3 0,2 5 0,5 7 0,-1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7:33.88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7.46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4296 9 24575,'-34'0'0,"-36"0"0,11 0 0,-7 0 0,-21 0 0,-6 0 0,22 0 0,-2 0 0,-2 0-481,-7 0 0,-2 0 0,-1 0 481,-7 0 0,-3-1 0,-1 2-308,18-2 1,-1 1 0,-1 0-1,0 1 308,-2 0 0,0 1 0,-1 1 0,1 0 0,1 1 0,0 1 0,1 0 0,0 2 0,3 1 0,2 1 0,-1 0 0,2 2-269,-19 4 0,2 2 0,1 0 269,5 1 0,1 0 0,1 1 0,5 0 0,2 0 0,1 0-43,6-1 0,2 0 0,2 1 43,-22 8 0,4 1 475,8-3 0,5 1-475,11-1 0,4 0 1581,-33 21-1581,15-2 922,10-2-922,9-1 156,6 2-156,7-2 0,5 3 0,6 3 0,7 8 0,8 9 0,9 18 0,4-33 0,6 3 0,12 13 0,10 2 0,16 13 0,12 2-427,-4-20 0,5 0 0,5-1 427,-7-10 0,3-1 0,3-1 0,0-1 0,1 0 0,2-1 0,1-2 0,-1-1 0,19 12 0,0-3 0,0-2 0,-5-6 0,0-1 0,-1-4-235,-2-6 1,0-2 0,1-2 234,0-3 0,1-1 0,-1-3 0,0-1 0,0-3 0,1 0 0,-1-3 0,0-1 0,0 0 0,-1-1 0,-1-1 0,0 0 0,-2-1 0,1-2 0,1 0 0,8-1 0,1 0 0,1-2 0,3-1 0,1-1 0,0-1 0,-1-2 0,-1 0 0,0-1 0,-1 0 0,-1 0 0,-2-1 0,-6-1 0,-1 0 0,-1-2 0,-5-1 0,0-2 0,-1-2-51,33-7 1,-3-6 50,-6-3 0,-4-3 0,-8-3 0,-2-1 0,-7 1 0,-2-1 0,-5 0 0,-3 0 614,-4 1 0,-2-1-614,-3 0 0,-1-2 372,0-2 1,0-1-373,1-2 0,0-2 56,2-3 0,1-1-56,-2-1 0,-1 0 0,-4 2 0,-2 1 0,-6 2 0,-1 0 0,24-35 0,-10 1 0,-9-4 0,-6-4 0,-6 1 0,-7 5 0,-5 7 0,-7 5 0,-6 3 0,-4 0 0,-3 0 0,-10 0 0,-13 1 0,-19-2 0,-23-3 0,24 28 0,-4 1 0,-9-4 0,-3 0 0,-6-2 0,-3 1 0,-7-1 0,-3 3 0,-3 1 0,-2 2 0,-3 2 0,-1 1 0,-3 2 0,-1 3 0,0 1 0,-1 2 0,-2 3 0,-2 3 0,-2 1 0,0 1 0,3 5 0,0 1 0,7 2 0,1 1 0,10 2 0,3 1 0,8 2 0,1 1 0,5 1 0,0 0 0,-5 0 0,-3 2 0,-17 4 0,3 0 0,-12-2 0,-5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1.4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2444 24575,'-4'-2'0,"8"-6"0,41-41 0,10-2 0,13-9 0,-1 1 0,8-4 0,4-3-754,-9 8 1,3-3 0,2-1 0,1 1 753,-13 12 0,1 0 0,1 0 0,-1 0 0,-1 2 0,10-8 0,0 1 0,-2 1 0,-2 2-19,13-10 0,-3 2 0,-3 1 19,-10 8 0,-2 2 0,-4-1-37,17-16 0,-4 0 37,-6 4 0,-4-1 0,-8 7 0,-2-1 0,-2 2 0,0-1 1098,0 3 1,0 0-1099,-2 2 0,1 2 429,-3 4 1,0 3-430,-5 4 0,-2 3 88,26-24-88,-11 14 0,-10 6 0,-9 10 0,-7 6 0,-8 6 0,-8 2 0,-6 8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2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24575,'-2'0'0,"15"3"0,46 26 0,6 7 0,12 9 0,-6 2 0,7 5 0,1 5-677,-9-6 1,3 4 0,0 2 0,-1 1 676,1 1 0,0 2 0,-1 0 0,-1 2 0,0 1 0,0 1 0,-1 2 0,-1-1 0,-1 2 0,-1 0 0,0 0 0,-1-1 0,-1-1 0,-1 0 0,-1 0 0,1 0 0,-1-2 0,-1 1 0,0 0 0,-2-3-69,10 13 1,-1-3 0,-3-2 68,-7-8 0,-2-2 0,-2-1 0,-6-5 0,-2 0 0,-2-1 0,11 15 0,-4-3 0,-9-9 0,-4-2 0,14 29 0,-17-22 1970,-10-15-1970,-9-15 940,-6-12-940,-6-6 0,-5-8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4:17.8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1190 248 24575,'6'-10'0,"17"-1"0,23-8 0,27-4 0,21-7 0,-41 14 0,1 0 0,3 0 0,-1 0 0,1 0 0,-1 1 0,0 2 0,-1 1 0,-1 1 0,-1 3 0,-2 2 0,0 1 0,-1 3 0,0 0 0,0 2 0,1 0 0,0 0 0,0 0 0,49 0 0,-6 1 0,-13 7 0,-13 5 0,-13 6 0,-10 5 0,-6 5 0,-4 4 0,-3 4 0,-2 5 0,-3 3 0,-4 5 0,-6 1 0,-7 0 0,-6-4 0,-2-2 0,-2-1 0,0-1 0,0 1 0,-1-3 0,-5-1 0,-4-2 0,-7-3 0,-7 1 0,-3-1 0,-5 3 0,-3 1 0,-3-1 0,-1 1 0,-6-3 0,-3 4 0,-8 3 0,-10 3 0,-4 1 0,-1-3 0,-1-6 0,0-4 0,-5-2 0,-4-2 0,-1-2 0,2-2 0,4-2 0,0-4 0,-1-3 0,-3-3 0,-6-4 0,-1-4 0,-3-3 0,5-3 0,-1 0 0,-3 0 0,-2 0 0,-4-8 0,0-11 0,4-11 0,9-7 0,7-1 0,7-2 0,3-6 0,5-4 0,8-1 0,6-1 0,7 4 0,5-3 0,4 4 0,8 5 0,7 2 0,8 8 0,5 1 0,2 4 0,0 7 0,0 3 0,0 3 0,0 0 0,0 1 0,0 0 0,4-2 0,-1 5 0,3-1 0,-4 7 0,0-2 0,-2 3 0,0-3 0,0-1 0,2-4 0,3-3 0,1-1 0,1 1 0,-3 4 0,-2 5 0,-3 4 0,-1 5 0,-3 2 0,-1 3 0,-6 4 0,-5 2 0,-6 5 0,-3 3 0,3 2 0,2 1 0,5-2 0,4-4 0,0-2 0,-1 0 0,-2 4 0,5-9 0,0 3 0,6-12 0,0 0 0,2-4 0,0-2 0,4-6 0,3-7 0,6-8 0,5-9 0,3-3 0,0 2 0,-2 6 0,-3 5 0,-2 5 0,-1 2 0,4 0 0,-7 5 0,5 0 0,-9 6 0,3 0 0,4 6 0,6 5 0,10 10 0,7 8 0,1 5 0,0-1 0,-1-3 0,-5-1 0,-2-2 0,-3-2 0,-2-3 0,-4-3 0,-4-4 0,-4-1 0,-4-3 0,0-1 0,-2-2 0,-2 0 0,0-1 0,-7-1 0,-12 0 0,-16-2 0,-15 0 0,-7 0 0,-4 0 0,3 0 0,5 0 0,8 0 0,9 0 0,4 0 0,7-1 0,4-2 0,2 1 0,3-2 0,1 1 0,3 1 0,4 0 0,2-1 0,6-2 0,6-4 0,4-4 0,7-5 0,2-4 0,1 0 0,-1 0 0,-2 8 0,-3 3 0,-3 4 0,3 5 0,-8 1 0,7 4 0,-6 3 0,2 2 0,-1 2 0,-4-2 0,-2-1 0,-1-1 0,-1-2 0,1-1 0,2 1 0,2-1 0,2 2 0,2-1 0,1 0 0,-1 0 0,-1-2 0,-2 0 0,3-2 0,6 0 0,6 0 0,2 0 0,0 0 0,-16 0 0,-6 0 0,-17 0 0,-9 0 0,-4 0 0,-3 0 0,2-2 0,4 0 0,0-1 0,2 2 0,2 1 0,0 0 0,9 0 0,3 0 0,15 1 0,11 8 0,15 6 0,8 6 0,0 3 0,-6-6 0,-9-5 0,-14-6 0,-9-6 0,-12-8 0,-8-5 0,-2-4 0,0-1 0,3 3 0,1 3 0,1 2 0,-2 3 0,1 2 0,1 1 0,3 0 0,7 1 0,11 3 0,14 5 0,9 3 0,4 2 0,-3 3 0,-15-10 0,-3 1 0,-13-5 0,-6 0 0,-12 0 0,-7-2 0,0 0 0,6 0 0,9 0 0,3 2 0,2 0 0,0 0 0,0 0 0,1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5:31.23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 1 24575,'-3'0'0,"2"0"0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1.4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 2444 24575,'-4'-2'0,"8"-6"0,41-41 0,10-2 0,13-9 0,-1 1 0,8-4 0,4-3-754,-9 8 1,3-3 0,2-1 0,1 1 753,-13 12 0,1 0 0,1 0 0,-1 0 0,-1 2 0,10-8 0,0 1 0,-2 1 0,-2 2-19,13-10 0,-3 2 0,-3 1 19,-10 8 0,-2 2 0,-4-1-37,17-16 0,-4 0 37,-6 4 0,-4-1 0,-8 7 0,-2-1 0,-2 2 0,0-1 1098,0 3 1,0 0-1099,-2 2 0,1 2 429,-3 4 1,0 3-430,-5 4 0,-2 3 88,26-24-88,-11 14 0,-10 6 0,-9 10 0,-7 6 0,-8 6 0,-8 2 0,-6 8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07:43:52.5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0 24575,'-2'0'0,"15"3"0,46 26 0,6 7 0,12 9 0,-6 2 0,7 5 0,1 5-677,-9-6 1,3 4 0,0 2 0,-1 1 676,1 1 0,0 2 0,-1 0 0,-1 2 0,0 1 0,0 1 0,-1 2 0,-1-1 0,-1 2 0,-1 0 0,0 0 0,-1-1 0,-1-1 0,-1 0 0,-1 0 0,1 0 0,-1-2 0,-1 1 0,0 0 0,-2-3-69,10 13 1,-1-3 0,-3-2 68,-7-8 0,-2-2 0,-2-1 0,-6-5 0,-2 0 0,-2-1 0,11 15 0,-4-3 0,-9-9 0,-4-2 0,14 29 0,-17-22 1970,-10-15-1970,-9-15 940,-6-12-940,-6-6 0,-5-8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17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5 – </a:t>
            </a:r>
            <a:br>
              <a:rPr lang="nl-NL" sz="8800" dirty="0"/>
            </a:br>
            <a:r>
              <a:rPr lang="nl-NL" sz="8800" dirty="0"/>
              <a:t>Eerste wet </a:t>
            </a:r>
            <a:r>
              <a:rPr lang="nl-NL" sz="8800" dirty="0" err="1"/>
              <a:t>Kirchhoff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58AB-CAFB-7AC9-0C03-39293531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Voer getal toe aan lijst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E23B-2865-65FC-C14C-EDB510617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DD029-BBFC-2B50-6D22-17B64C6D154A}"/>
                  </a:ext>
                </a:extLst>
              </p14:cNvPr>
              <p14:cNvContentPartPr/>
              <p14:nvPr/>
            </p14:nvContentPartPr>
            <p14:xfrm>
              <a:off x="3209940" y="11046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DD029-BBFC-2B50-6D22-17B64C6D1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620" y="110034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A3E85D-F88B-B774-E3BF-BA0EC70B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1521460"/>
            <a:ext cx="111379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D42B-B5E6-0BE6-6578-0DFFD377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W3Schools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BDD4-956B-63D7-3F86-38CB38B9BB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575C2-9ABE-F7B3-7377-A6309582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361"/>
            <a:ext cx="12192000" cy="54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336C-BF9F-0E18-C877-7AE3FFB4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 voor invoer……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023-6BA0-DFAE-F422-13CC35D86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67501-33DE-4690-2747-62D01FE0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200"/>
            <a:ext cx="12192000" cy="3486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47523-D5DD-CCD2-6A4D-4CA3FAD1015D}"/>
              </a:ext>
            </a:extLst>
          </p:cNvPr>
          <p:cNvSpPr txBox="1"/>
          <p:nvPr/>
        </p:nvSpPr>
        <p:spPr>
          <a:xfrm>
            <a:off x="3714750" y="5311994"/>
            <a:ext cx="4331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6000" dirty="0"/>
              <a:t>TESTEN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202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1EFC-3A17-6F13-513A-C1447590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C27C-9C65-F8DB-29E4-74FB11A56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B1907-CCDC-7C29-C594-9F7B1DEF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370"/>
            <a:ext cx="12192000" cy="38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A6BE-7443-936C-C4BC-4B3AE50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Onderzoeken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4707-6832-5293-6CD0-CBDA73EB26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1511E-3253-16AF-80ED-5A9FC462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866"/>
            <a:ext cx="12192000" cy="48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8873-4D61-3EBF-4264-558B4A2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Aanpassen en Controleren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BED6-3D9A-DECB-E839-7325AEDDC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A3C55-EF46-C0BA-4310-C9C6B6B9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D39-E40B-D592-F0AB-8E8FA3C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Einde vorige 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348-C363-69F4-C208-97FAB7E8D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14:cNvPr>
              <p14:cNvContentPartPr/>
              <p14:nvPr/>
            </p14:nvContentPartPr>
            <p14:xfrm>
              <a:off x="6958980" y="4062780"/>
              <a:ext cx="559440" cy="693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84B0A3-7D84-72DC-F446-1F8293037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657" y="4058458"/>
                <a:ext cx="568086" cy="701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14:cNvPr>
              <p14:cNvContentPartPr/>
              <p14:nvPr/>
            </p14:nvContentPartPr>
            <p14:xfrm>
              <a:off x="2131380" y="4373100"/>
              <a:ext cx="39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48ED1A-AE4A-A9DE-68B5-8C063D4E28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060" y="436878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329AA2-154F-13CF-8B43-B5A71F8BF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40" y="1300480"/>
            <a:ext cx="9664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4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A72-C6DE-5CFE-B67A-22E7AE07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 van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2696-524E-2CDB-3DFF-633541E77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C639-08FE-AAD0-A119-F04616D0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357630"/>
            <a:ext cx="9664700" cy="576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3E6C39-98A8-6758-036C-5B87248AD91A}"/>
                  </a:ext>
                </a:extLst>
              </p14:cNvPr>
              <p14:cNvContentPartPr/>
              <p14:nvPr/>
            </p14:nvContentPartPr>
            <p14:xfrm>
              <a:off x="2844540" y="2399220"/>
              <a:ext cx="2096280" cy="95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3E6C39-98A8-6758-036C-5B87248AD9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0220" y="2394900"/>
                <a:ext cx="210492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7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E92-3EBB-DEE7-43C1-DC7BECB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577C-29C9-7741-7157-005F8EDDE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DC60A-5241-2A91-2534-98A507D2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393700"/>
            <a:ext cx="96647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A72-C6DE-5CFE-B67A-22E7AE07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 van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2696-524E-2CDB-3DFF-633541E77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C639-08FE-AAD0-A119-F04616D0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357630"/>
            <a:ext cx="9664700" cy="5765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9B61D-F4AB-7DF1-9F95-1ACF17DD6C91}"/>
              </a:ext>
            </a:extLst>
          </p:cNvPr>
          <p:cNvGrpSpPr/>
          <p:nvPr/>
        </p:nvGrpSpPr>
        <p:grpSpPr>
          <a:xfrm>
            <a:off x="3508020" y="2263140"/>
            <a:ext cx="1409040" cy="1026000"/>
            <a:chOff x="3508020" y="2263140"/>
            <a:chExt cx="140904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14:cNvPr>
                <p14:cNvContentPartPr/>
                <p14:nvPr/>
              </p14:nvContentPartPr>
              <p14:xfrm>
                <a:off x="3508020" y="2327580"/>
                <a:ext cx="1029960" cy="88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3700" y="2323260"/>
                  <a:ext cx="10386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14:cNvPr>
                <p14:cNvContentPartPr/>
                <p14:nvPr/>
              </p14:nvContentPartPr>
              <p14:xfrm>
                <a:off x="3862980" y="2263140"/>
                <a:ext cx="1054080" cy="10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8660" y="2258820"/>
                  <a:ext cx="1062720" cy="10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B6B1E4-E207-62EA-F1CC-8FFC1C8C8A6F}"/>
                  </a:ext>
                </a:extLst>
              </p14:cNvPr>
              <p14:cNvContentPartPr/>
              <p14:nvPr/>
            </p14:nvContentPartPr>
            <p14:xfrm>
              <a:off x="5755860" y="3142620"/>
              <a:ext cx="1098000" cy="55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B6B1E4-E207-62EA-F1CC-8FFC1C8C8A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1540" y="3138300"/>
                <a:ext cx="1106640" cy="5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3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0EE-0EB4-8BD8-C2C8-FD387F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B28F-8FC4-D559-4DEE-DB905BC8D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FA1DC-0496-0B33-202A-6D3AFB6D766B}"/>
                  </a:ext>
                </a:extLst>
              </p14:cNvPr>
              <p14:cNvContentPartPr/>
              <p14:nvPr/>
            </p14:nvContentPartPr>
            <p14:xfrm>
              <a:off x="317700" y="4337100"/>
              <a:ext cx="180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FA1DC-0496-0B33-202A-6D3AFB6D7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80" y="4332780"/>
                <a:ext cx="1044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9157B5-3099-8C3C-F9ED-EA1C2BEA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2764790"/>
            <a:ext cx="11137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A72-C6DE-5CFE-B67A-22E7AE07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 van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2696-524E-2CDB-3DFF-633541E77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C639-08FE-AAD0-A119-F04616D0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357630"/>
            <a:ext cx="9664700" cy="5765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9B61D-F4AB-7DF1-9F95-1ACF17DD6C91}"/>
              </a:ext>
            </a:extLst>
          </p:cNvPr>
          <p:cNvGrpSpPr/>
          <p:nvPr/>
        </p:nvGrpSpPr>
        <p:grpSpPr>
          <a:xfrm>
            <a:off x="3508020" y="2263140"/>
            <a:ext cx="1409040" cy="1026000"/>
            <a:chOff x="3508020" y="2263140"/>
            <a:chExt cx="140904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14:cNvPr>
                <p14:cNvContentPartPr/>
                <p14:nvPr/>
              </p14:nvContentPartPr>
              <p14:xfrm>
                <a:off x="3508020" y="2327580"/>
                <a:ext cx="1029960" cy="88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3700" y="2323260"/>
                  <a:ext cx="10386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14:cNvPr>
                <p14:cNvContentPartPr/>
                <p14:nvPr/>
              </p14:nvContentPartPr>
              <p14:xfrm>
                <a:off x="3862980" y="2263140"/>
                <a:ext cx="1054080" cy="10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8659" y="2258822"/>
                  <a:ext cx="1062723" cy="103463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B6B1E4-E207-62EA-F1CC-8FFC1C8C8A6F}"/>
                  </a:ext>
                </a:extLst>
              </p14:cNvPr>
              <p14:cNvContentPartPr/>
              <p14:nvPr/>
            </p14:nvContentPartPr>
            <p14:xfrm>
              <a:off x="5755860" y="3142620"/>
              <a:ext cx="1098000" cy="55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B6B1E4-E207-62EA-F1CC-8FFC1C8C8A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1541" y="3138300"/>
                <a:ext cx="1106637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7EDF1-EFF1-7178-5BDF-280A628E798B}"/>
              </a:ext>
            </a:extLst>
          </p:cNvPr>
          <p:cNvGrpSpPr/>
          <p:nvPr/>
        </p:nvGrpSpPr>
        <p:grpSpPr>
          <a:xfrm>
            <a:off x="5579820" y="2450340"/>
            <a:ext cx="825840" cy="539280"/>
            <a:chOff x="5579820" y="2450340"/>
            <a:chExt cx="825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381315-E94C-B127-F0BA-13D9AEC26BFC}"/>
                    </a:ext>
                  </a:extLst>
                </p14:cNvPr>
                <p14:cNvContentPartPr/>
                <p14:nvPr/>
              </p14:nvContentPartPr>
              <p14:xfrm>
                <a:off x="5579820" y="2465100"/>
                <a:ext cx="825840" cy="52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381315-E94C-B127-F0BA-13D9AEC26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75500" y="2460780"/>
                  <a:ext cx="8344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BE3B6-3570-CADA-C01B-B419B26C56D9}"/>
                    </a:ext>
                  </a:extLst>
                </p14:cNvPr>
                <p14:cNvContentPartPr/>
                <p14:nvPr/>
              </p14:nvContentPartPr>
              <p14:xfrm>
                <a:off x="5608260" y="2450340"/>
                <a:ext cx="48924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BE3B6-3570-CADA-C01B-B419B26C56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03940" y="2446020"/>
                  <a:ext cx="497880" cy="43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29E243-F1B4-3003-791A-62EC9E8D7CD7}"/>
                  </a:ext>
                </a:extLst>
              </p14:cNvPr>
              <p14:cNvContentPartPr/>
              <p14:nvPr/>
            </p14:nvContentPartPr>
            <p14:xfrm>
              <a:off x="7169940" y="2285820"/>
              <a:ext cx="1030320" cy="1009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29E243-F1B4-3003-791A-62EC9E8D7C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5620" y="2281500"/>
                <a:ext cx="1038960" cy="10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1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33B-C36C-F0F1-3744-34F268E2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579D-9021-8852-1849-78B44FA0D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75CB9-BAD9-3671-B0EA-0FE1CE3A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261500"/>
            <a:ext cx="111379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A72-C6DE-5CFE-B67A-22E7AE07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Invoer van getallen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2696-524E-2CDB-3DFF-633541E77E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C639-08FE-AAD0-A119-F04616D0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357630"/>
            <a:ext cx="9664700" cy="5765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9B61D-F4AB-7DF1-9F95-1ACF17DD6C91}"/>
              </a:ext>
            </a:extLst>
          </p:cNvPr>
          <p:cNvGrpSpPr/>
          <p:nvPr/>
        </p:nvGrpSpPr>
        <p:grpSpPr>
          <a:xfrm>
            <a:off x="3508020" y="2263140"/>
            <a:ext cx="1409040" cy="1026000"/>
            <a:chOff x="3508020" y="2263140"/>
            <a:chExt cx="140904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14:cNvPr>
                <p14:cNvContentPartPr/>
                <p14:nvPr/>
              </p14:nvContentPartPr>
              <p14:xfrm>
                <a:off x="3508020" y="2327580"/>
                <a:ext cx="1029960" cy="88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F3C34-CCEA-9AFC-C434-A9F1A7CA53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3700" y="2323260"/>
                  <a:ext cx="103860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14:cNvPr>
                <p14:cNvContentPartPr/>
                <p14:nvPr/>
              </p14:nvContentPartPr>
              <p14:xfrm>
                <a:off x="3862980" y="2263140"/>
                <a:ext cx="1054080" cy="10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451E63-D411-053E-DA82-158FADF4E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8659" y="2258822"/>
                  <a:ext cx="1062723" cy="10346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7EDF1-EFF1-7178-5BDF-280A628E798B}"/>
              </a:ext>
            </a:extLst>
          </p:cNvPr>
          <p:cNvGrpSpPr/>
          <p:nvPr/>
        </p:nvGrpSpPr>
        <p:grpSpPr>
          <a:xfrm>
            <a:off x="5579820" y="2450340"/>
            <a:ext cx="825840" cy="539280"/>
            <a:chOff x="5579820" y="2450340"/>
            <a:chExt cx="8258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381315-E94C-B127-F0BA-13D9AEC26BFC}"/>
                    </a:ext>
                  </a:extLst>
                </p14:cNvPr>
                <p14:cNvContentPartPr/>
                <p14:nvPr/>
              </p14:nvContentPartPr>
              <p14:xfrm>
                <a:off x="5579820" y="2465100"/>
                <a:ext cx="825840" cy="52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381315-E94C-B127-F0BA-13D9AEC26B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5502" y="2460780"/>
                  <a:ext cx="834476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BE3B6-3570-CADA-C01B-B419B26C56D9}"/>
                    </a:ext>
                  </a:extLst>
                </p14:cNvPr>
                <p14:cNvContentPartPr/>
                <p14:nvPr/>
              </p14:nvContentPartPr>
              <p14:xfrm>
                <a:off x="5608260" y="2450340"/>
                <a:ext cx="48924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BE3B6-3570-CADA-C01B-B419B26C56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03940" y="2446020"/>
                  <a:ext cx="49788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C49DCF-A4E0-A860-F44D-1F7D6689DF13}"/>
              </a:ext>
            </a:extLst>
          </p:cNvPr>
          <p:cNvGrpSpPr/>
          <p:nvPr/>
        </p:nvGrpSpPr>
        <p:grpSpPr>
          <a:xfrm>
            <a:off x="7266060" y="2465460"/>
            <a:ext cx="680760" cy="687960"/>
            <a:chOff x="7266060" y="2465460"/>
            <a:chExt cx="680760" cy="6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7E92E5-15B9-F6D7-EA34-478F8609734C}"/>
                    </a:ext>
                  </a:extLst>
                </p14:cNvPr>
                <p14:cNvContentPartPr/>
                <p14:nvPr/>
              </p14:nvContentPartPr>
              <p14:xfrm>
                <a:off x="7266060" y="2485260"/>
                <a:ext cx="680760" cy="66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7E92E5-15B9-F6D7-EA34-478F860973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61740" y="2480940"/>
                  <a:ext cx="6894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F30FB0-D4B2-B4BF-F1B5-A98BE0659718}"/>
                    </a:ext>
                  </a:extLst>
                </p14:cNvPr>
                <p14:cNvContentPartPr/>
                <p14:nvPr/>
              </p14:nvContentPartPr>
              <p14:xfrm>
                <a:off x="7382340" y="2465460"/>
                <a:ext cx="491400" cy="46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F30FB0-D4B2-B4BF-F1B5-A98BE06597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78020" y="2461140"/>
                  <a:ext cx="500040" cy="46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468A8C-94FD-4BB8-F47E-B4CCD7231D91}"/>
                  </a:ext>
                </a:extLst>
              </p14:cNvPr>
              <p14:cNvContentPartPr/>
              <p14:nvPr/>
            </p14:nvContentPartPr>
            <p14:xfrm>
              <a:off x="5144580" y="3619980"/>
              <a:ext cx="2352600" cy="1301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468A8C-94FD-4BB8-F47E-B4CCD7231D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0260" y="3615660"/>
                <a:ext cx="2361240" cy="13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688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44</Words>
  <Application>Microsoft Macintosh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Template corporate</vt:lpstr>
      <vt:lpstr>1_Template corporate</vt:lpstr>
      <vt:lpstr>Les 5 –  Eerste wet Kirchhoff </vt:lpstr>
      <vt:lpstr>Einde vorige les</vt:lpstr>
      <vt:lpstr>Invoer van getallen</vt:lpstr>
      <vt:lpstr>PowerPoint Presentation</vt:lpstr>
      <vt:lpstr>Invoer van getallen</vt:lpstr>
      <vt:lpstr>PowerPoint Presentation</vt:lpstr>
      <vt:lpstr>Invoer van getallen</vt:lpstr>
      <vt:lpstr>PowerPoint Presentation</vt:lpstr>
      <vt:lpstr>Invoer van getallen</vt:lpstr>
      <vt:lpstr>Voer getal toe aan lijst</vt:lpstr>
      <vt:lpstr>W3Schools</vt:lpstr>
      <vt:lpstr>Code voor invoer……</vt:lpstr>
      <vt:lpstr>Testen</vt:lpstr>
      <vt:lpstr>Onderzoeken</vt:lpstr>
      <vt:lpstr>Aanpassen en Controleren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126</cp:revision>
  <cp:lastPrinted>2018-06-12T11:35:17Z</cp:lastPrinted>
  <dcterms:created xsi:type="dcterms:W3CDTF">2017-08-11T14:21:04Z</dcterms:created>
  <dcterms:modified xsi:type="dcterms:W3CDTF">2022-05-29T07:54:45Z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