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7"/>
  </p:notesMasterIdLst>
  <p:handoutMasterIdLst>
    <p:handoutMasterId r:id="rId18"/>
  </p:handoutMasterIdLst>
  <p:sldIdLst>
    <p:sldId id="256" r:id="rId6"/>
    <p:sldId id="390" r:id="rId7"/>
    <p:sldId id="393" r:id="rId8"/>
    <p:sldId id="392" r:id="rId9"/>
    <p:sldId id="391" r:id="rId10"/>
    <p:sldId id="394" r:id="rId11"/>
    <p:sldId id="395" r:id="rId12"/>
    <p:sldId id="396" r:id="rId13"/>
    <p:sldId id="397" r:id="rId14"/>
    <p:sldId id="398" r:id="rId15"/>
    <p:sldId id="387" r:id="rId16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75" autoAdjust="0"/>
  </p:normalViewPr>
  <p:slideViewPr>
    <p:cSldViewPr snapToGrid="0">
      <p:cViewPr varScale="1">
        <p:scale>
          <a:sx n="109" d="100"/>
          <a:sy n="109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03-04-2022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03-04-2022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 err="1"/>
              <a:t>Funkties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Maken van Functies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86" y="1690688"/>
            <a:ext cx="5391902" cy="142894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86" y="3731904"/>
            <a:ext cx="5096586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0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8E1F-A2F3-8F46-8514-BABC4085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6.4.7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B544-25F5-3D42-8A50-51E8694A2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532123"/>
            <a:ext cx="6877173" cy="4960752"/>
          </a:xfrm>
        </p:spPr>
        <p:txBody>
          <a:bodyPr>
            <a:normAutofit/>
          </a:bodyPr>
          <a:lstStyle/>
          <a:p>
            <a:r>
              <a:rPr lang="en-GB" dirty="0" err="1"/>
              <a:t>Spanningsdeler</a:t>
            </a:r>
            <a:r>
              <a:rPr lang="en-GB" dirty="0"/>
              <a:t> </a:t>
            </a:r>
          </a:p>
          <a:p>
            <a:r>
              <a:rPr lang="en-GB" dirty="0"/>
              <a:t>Op https://</a:t>
            </a:r>
            <a:r>
              <a:rPr lang="en-GB" dirty="0" err="1"/>
              <a:t>www.eclecticsite.be</a:t>
            </a:r>
            <a:r>
              <a:rPr lang="en-GB" dirty="0"/>
              <a:t>/</a:t>
            </a:r>
            <a:r>
              <a:rPr lang="en-GB" dirty="0" err="1"/>
              <a:t>elec</a:t>
            </a:r>
            <a:r>
              <a:rPr lang="en-GB" dirty="0"/>
              <a:t>/</a:t>
            </a:r>
            <a:r>
              <a:rPr lang="en-GB" dirty="0" err="1"/>
              <a:t>voltDivider.htm</a:t>
            </a:r>
            <a:r>
              <a:rPr lang="en-GB" dirty="0"/>
              <a:t> </a:t>
            </a:r>
            <a:r>
              <a:rPr lang="en-GB" dirty="0" err="1"/>
              <a:t>zie</a:t>
            </a:r>
            <a:r>
              <a:rPr lang="en-GB" dirty="0"/>
              <a:t> je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programma</a:t>
            </a:r>
            <a:r>
              <a:rPr lang="en-GB" dirty="0"/>
              <a:t> </a:t>
            </a:r>
            <a:r>
              <a:rPr lang="en-GB" dirty="0" err="1"/>
              <a:t>waarmee</a:t>
            </a:r>
            <a:r>
              <a:rPr lang="en-GB" dirty="0"/>
              <a:t> je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spanningsdeler</a:t>
            </a:r>
            <a:r>
              <a:rPr lang="en-GB" dirty="0"/>
              <a:t> de spanning </a:t>
            </a:r>
            <a:r>
              <a:rPr lang="en-GB" dirty="0" err="1"/>
              <a:t>Vout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bepalen</a:t>
            </a:r>
            <a:r>
              <a:rPr lang="en-GB" dirty="0"/>
              <a:t>. </a:t>
            </a:r>
          </a:p>
          <a:p>
            <a:r>
              <a:rPr lang="en-GB" dirty="0"/>
              <a:t>We </a:t>
            </a:r>
            <a:r>
              <a:rPr lang="en-GB" dirty="0" err="1"/>
              <a:t>gaan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calculator </a:t>
            </a:r>
            <a:r>
              <a:rPr lang="en-GB" dirty="0" err="1"/>
              <a:t>hier</a:t>
            </a:r>
            <a:r>
              <a:rPr lang="en-GB" dirty="0"/>
              <a:t> nu </a:t>
            </a:r>
            <a:r>
              <a:rPr lang="en-GB" dirty="0" err="1"/>
              <a:t>zelf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. De spanning V1, </a:t>
            </a:r>
            <a:r>
              <a:rPr lang="en-GB" dirty="0" err="1"/>
              <a:t>en</a:t>
            </a:r>
            <a:r>
              <a:rPr lang="en-GB" dirty="0"/>
              <a:t> de </a:t>
            </a:r>
            <a:r>
              <a:rPr lang="en-GB" dirty="0" err="1"/>
              <a:t>Weerstanden</a:t>
            </a:r>
            <a:r>
              <a:rPr lang="en-GB" dirty="0"/>
              <a:t> R1 </a:t>
            </a:r>
            <a:r>
              <a:rPr lang="en-GB" dirty="0" err="1"/>
              <a:t>en</a:t>
            </a:r>
            <a:r>
              <a:rPr lang="en-GB" dirty="0"/>
              <a:t> R2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dirty="0" err="1"/>
              <a:t>invoeren</a:t>
            </a:r>
            <a:r>
              <a:rPr lang="en-GB" dirty="0"/>
              <a:t>. </a:t>
            </a:r>
            <a:r>
              <a:rPr lang="en-GB" dirty="0" err="1"/>
              <a:t>Vout</a:t>
            </a:r>
            <a:r>
              <a:rPr lang="en-GB" dirty="0"/>
              <a:t> </a:t>
            </a:r>
            <a:r>
              <a:rPr lang="en-GB" dirty="0" err="1"/>
              <a:t>wordt</a:t>
            </a:r>
            <a:r>
              <a:rPr lang="en-GB" dirty="0"/>
              <a:t> dan </a:t>
            </a:r>
            <a:r>
              <a:rPr lang="en-GB" dirty="0" err="1"/>
              <a:t>berekend</a:t>
            </a:r>
            <a:r>
              <a:rPr lang="en-GB" dirty="0"/>
              <a:t> </a:t>
            </a:r>
            <a:r>
              <a:rPr lang="en-GB" dirty="0" err="1"/>
              <a:t>volgens</a:t>
            </a:r>
            <a:r>
              <a:rPr lang="en-GB" dirty="0"/>
              <a:t> de </a:t>
            </a:r>
            <a:r>
              <a:rPr lang="en-GB" dirty="0" err="1"/>
              <a:t>onderstaande</a:t>
            </a:r>
            <a:r>
              <a:rPr lang="en-GB" dirty="0"/>
              <a:t> </a:t>
            </a:r>
            <a:r>
              <a:rPr lang="en-GB" dirty="0" err="1"/>
              <a:t>formule</a:t>
            </a:r>
            <a:r>
              <a:rPr lang="en-GB" dirty="0"/>
              <a:t>. </a:t>
            </a:r>
          </a:p>
          <a:p>
            <a:r>
              <a:rPr lang="en-GB" dirty="0"/>
              <a:t>Maak </a:t>
            </a:r>
            <a:r>
              <a:rPr lang="en-GB" dirty="0" err="1"/>
              <a:t>eerst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stroomdiagram</a:t>
            </a:r>
            <a:r>
              <a:rPr lang="en-GB" dirty="0"/>
              <a:t> van het </a:t>
            </a:r>
            <a:r>
              <a:rPr lang="en-GB" dirty="0" err="1"/>
              <a:t>programma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maak</a:t>
            </a:r>
            <a:r>
              <a:rPr lang="en-GB" dirty="0"/>
              <a:t> </a:t>
            </a:r>
            <a:r>
              <a:rPr lang="en-GB" dirty="0" err="1"/>
              <a:t>daarna</a:t>
            </a:r>
            <a:r>
              <a:rPr lang="en-GB" dirty="0"/>
              <a:t> het </a:t>
            </a:r>
            <a:r>
              <a:rPr lang="en-GB" dirty="0" err="1"/>
              <a:t>programma</a:t>
            </a:r>
            <a:r>
              <a:rPr lang="en-GB" dirty="0"/>
              <a:t> in Python. </a:t>
            </a:r>
          </a:p>
          <a:p>
            <a:r>
              <a:rPr lang="en-GB" dirty="0" err="1"/>
              <a:t>Als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 </a:t>
            </a:r>
            <a:r>
              <a:rPr lang="en-GB" dirty="0" err="1"/>
              <a:t>hebt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je het </a:t>
            </a:r>
            <a:r>
              <a:rPr lang="en-GB" dirty="0" err="1"/>
              <a:t>programma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uitbreiden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belasting</a:t>
            </a:r>
            <a:r>
              <a:rPr lang="en-GB" dirty="0"/>
              <a:t> </a:t>
            </a:r>
            <a:r>
              <a:rPr lang="en-GB" dirty="0" err="1"/>
              <a:t>weerstand</a:t>
            </a:r>
            <a:r>
              <a:rPr lang="en-GB" dirty="0"/>
              <a:t>. Dan </a:t>
            </a:r>
            <a:r>
              <a:rPr lang="en-GB" dirty="0" err="1"/>
              <a:t>staat</a:t>
            </a:r>
            <a:r>
              <a:rPr lang="en-GB" dirty="0"/>
              <a:t> de </a:t>
            </a:r>
            <a:r>
              <a:rPr lang="en-GB" dirty="0" err="1"/>
              <a:t>weerstand</a:t>
            </a:r>
            <a:r>
              <a:rPr lang="en-GB" dirty="0"/>
              <a:t> </a:t>
            </a:r>
            <a:r>
              <a:rPr lang="en-GB" dirty="0" err="1"/>
              <a:t>Vout</a:t>
            </a:r>
            <a:r>
              <a:rPr lang="en-GB" dirty="0"/>
              <a:t> Parallel met de </a:t>
            </a:r>
            <a:r>
              <a:rPr lang="en-GB" dirty="0" err="1"/>
              <a:t>weerstand</a:t>
            </a:r>
            <a:r>
              <a:rPr lang="en-GB" dirty="0"/>
              <a:t> RL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daardoor</a:t>
            </a:r>
            <a:r>
              <a:rPr lang="en-GB" dirty="0"/>
              <a:t> </a:t>
            </a:r>
            <a:r>
              <a:rPr lang="en-GB" dirty="0" err="1"/>
              <a:t>zal</a:t>
            </a:r>
            <a:r>
              <a:rPr lang="en-GB" dirty="0"/>
              <a:t> de </a:t>
            </a:r>
            <a:r>
              <a:rPr lang="en-GB" dirty="0" err="1"/>
              <a:t>vervangingsweerstand</a:t>
            </a:r>
            <a:r>
              <a:rPr lang="en-GB" dirty="0"/>
              <a:t> R2//RL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kleiner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 De spanning </a:t>
            </a:r>
            <a:r>
              <a:rPr lang="en-GB" dirty="0" err="1"/>
              <a:t>Vout</a:t>
            </a:r>
            <a:r>
              <a:rPr lang="en-GB" dirty="0"/>
              <a:t> </a:t>
            </a:r>
            <a:r>
              <a:rPr lang="en-GB" dirty="0" err="1"/>
              <a:t>zal</a:t>
            </a:r>
            <a:r>
              <a:rPr lang="en-GB" dirty="0"/>
              <a:t> dan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kleiner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 </a:t>
            </a:r>
            <a:r>
              <a:rPr lang="en-GB" dirty="0" err="1"/>
              <a:t>Als</a:t>
            </a:r>
            <a:r>
              <a:rPr lang="en-GB" dirty="0"/>
              <a:t> we </a:t>
            </a:r>
            <a:r>
              <a:rPr lang="en-GB" dirty="0" err="1"/>
              <a:t>Vout</a:t>
            </a:r>
            <a:r>
              <a:rPr lang="en-GB" dirty="0"/>
              <a:t> </a:t>
            </a:r>
            <a:r>
              <a:rPr lang="en-GB" dirty="0" err="1"/>
              <a:t>aansluiten</a:t>
            </a:r>
            <a:r>
              <a:rPr lang="en-GB" dirty="0"/>
              <a:t> op </a:t>
            </a:r>
            <a:r>
              <a:rPr lang="en-GB" dirty="0" err="1"/>
              <a:t>bijvoorbeeld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Arduino die de spanning </a:t>
            </a:r>
            <a:r>
              <a:rPr lang="en-GB" dirty="0" err="1"/>
              <a:t>gaat</a:t>
            </a:r>
            <a:r>
              <a:rPr lang="en-GB" dirty="0"/>
              <a:t> meter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dirty="0" err="1"/>
              <a:t>ervan</a:t>
            </a:r>
            <a:r>
              <a:rPr lang="en-GB" dirty="0"/>
              <a:t> </a:t>
            </a:r>
            <a:r>
              <a:rPr lang="en-GB" dirty="0" err="1"/>
              <a:t>uitgaan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de spanning RL </a:t>
            </a:r>
            <a:r>
              <a:rPr lang="en-GB" dirty="0" err="1"/>
              <a:t>oneindig</a:t>
            </a:r>
            <a:r>
              <a:rPr lang="en-GB" dirty="0"/>
              <a:t> is (in </a:t>
            </a:r>
            <a:r>
              <a:rPr lang="en-GB" dirty="0" err="1"/>
              <a:t>ieder</a:t>
            </a:r>
            <a:r>
              <a:rPr lang="en-GB" dirty="0"/>
              <a:t> </a:t>
            </a:r>
            <a:r>
              <a:rPr lang="en-GB" dirty="0" err="1"/>
              <a:t>geval</a:t>
            </a:r>
            <a:r>
              <a:rPr lang="en-GB" dirty="0"/>
              <a:t> heel erg </a:t>
            </a:r>
            <a:r>
              <a:rPr lang="en-GB" dirty="0" err="1"/>
              <a:t>groot</a:t>
            </a:r>
            <a:r>
              <a:rPr lang="en-GB" dirty="0"/>
              <a:t>) </a:t>
            </a:r>
            <a:r>
              <a:rPr lang="en-GB" dirty="0" err="1"/>
              <a:t>waardoor</a:t>
            </a:r>
            <a:r>
              <a:rPr lang="en-GB" dirty="0"/>
              <a:t> je </a:t>
            </a:r>
            <a:r>
              <a:rPr lang="en-GB" dirty="0" err="1"/>
              <a:t>eigenlijk</a:t>
            </a:r>
            <a:r>
              <a:rPr lang="en-GB" dirty="0"/>
              <a:t> de </a:t>
            </a:r>
            <a:r>
              <a:rPr lang="en-GB" dirty="0" err="1"/>
              <a:t>situatie</a:t>
            </a:r>
            <a:r>
              <a:rPr lang="en-GB" dirty="0"/>
              <a:t> </a:t>
            </a:r>
            <a:r>
              <a:rPr lang="en-GB" dirty="0" err="1"/>
              <a:t>hebt</a:t>
            </a:r>
            <a:r>
              <a:rPr lang="en-GB" dirty="0"/>
              <a:t> </a:t>
            </a:r>
            <a:r>
              <a:rPr lang="en-GB" dirty="0" err="1"/>
              <a:t>zonder</a:t>
            </a:r>
            <a:r>
              <a:rPr lang="en-GB" dirty="0"/>
              <a:t> </a:t>
            </a:r>
            <a:r>
              <a:rPr lang="en-GB" dirty="0" err="1"/>
              <a:t>belasting</a:t>
            </a:r>
            <a:r>
              <a:rPr lang="en-GB" dirty="0"/>
              <a:t>. </a:t>
            </a:r>
          </a:p>
          <a:p>
            <a:r>
              <a:rPr lang="en-GB" dirty="0" err="1"/>
              <a:t>Controleer</a:t>
            </a:r>
            <a:r>
              <a:rPr lang="en-GB" dirty="0"/>
              <a:t> met de app of </a:t>
            </a:r>
            <a:r>
              <a:rPr lang="en-GB" dirty="0" err="1"/>
              <a:t>jouw</a:t>
            </a:r>
            <a:r>
              <a:rPr lang="en-GB" dirty="0"/>
              <a:t> </a:t>
            </a:r>
            <a:r>
              <a:rPr lang="en-GB" dirty="0" err="1"/>
              <a:t>antwoorden</a:t>
            </a:r>
            <a:r>
              <a:rPr lang="en-GB" dirty="0"/>
              <a:t> </a:t>
            </a:r>
            <a:r>
              <a:rPr lang="en-GB" dirty="0" err="1"/>
              <a:t>overeenkomen</a:t>
            </a:r>
            <a:r>
              <a:rPr lang="en-GB" dirty="0"/>
              <a:t> met de </a:t>
            </a:r>
            <a:r>
              <a:rPr lang="en-GB" dirty="0" err="1"/>
              <a:t>antwoorden</a:t>
            </a:r>
            <a:r>
              <a:rPr lang="en-GB" dirty="0"/>
              <a:t> die de online app </a:t>
            </a:r>
            <a:r>
              <a:rPr lang="en-GB" dirty="0" err="1"/>
              <a:t>geeft</a:t>
            </a:r>
            <a:r>
              <a:rPr lang="en-GB" dirty="0"/>
              <a:t>. </a:t>
            </a:r>
          </a:p>
          <a:p>
            <a:endParaRPr lang="en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DB20CC-038F-5E47-9000-0C5FBAC0A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251" y="1532123"/>
            <a:ext cx="4583723" cy="455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44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Kirchhoff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12" y="1525209"/>
            <a:ext cx="2653932" cy="264039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041" y="3106057"/>
            <a:ext cx="9414959" cy="272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Weerstand Serie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Vul willekeurig hoeveelheid weerstanden </a:t>
            </a:r>
          </a:p>
          <a:p>
            <a:r>
              <a:rPr lang="nl-NL" dirty="0"/>
              <a:t>in, en bereken de totale weerstand in serie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0" y="3278690"/>
            <a:ext cx="3941167" cy="194645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92" y="1438817"/>
            <a:ext cx="6830378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6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Weerstanden Parallel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991200" y="1977600"/>
            <a:ext cx="105156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Vul willekeurig hoeveelheid weerstanden</a:t>
            </a:r>
          </a:p>
          <a:p>
            <a:r>
              <a:rPr lang="nl-NL" dirty="0"/>
              <a:t> in, en bereken de totale weerstand Parallel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971" y="1690688"/>
            <a:ext cx="6620799" cy="498227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30" y="3278924"/>
            <a:ext cx="403916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1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Zet de berekeningen in </a:t>
            </a:r>
            <a:r>
              <a:rPr lang="nl-NL" dirty="0" err="1"/>
              <a:t>funkties</a:t>
            </a:r>
            <a:r>
              <a:rPr lang="nl-NL" dirty="0"/>
              <a:t>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690688"/>
            <a:ext cx="10336508" cy="1691141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00" y="3726180"/>
            <a:ext cx="9219600" cy="28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5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21" y="1825199"/>
            <a:ext cx="5029902" cy="80973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00" y="2865668"/>
            <a:ext cx="5820587" cy="90500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00" y="4001400"/>
            <a:ext cx="7259063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9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Door een lijst lopen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26" y="1825200"/>
            <a:ext cx="11028232" cy="226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3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715" y="-433160"/>
            <a:ext cx="3860800" cy="2639332"/>
          </a:xfrm>
        </p:spPr>
        <p:txBody>
          <a:bodyPr/>
          <a:lstStyle/>
          <a:p>
            <a:r>
              <a:rPr lang="nl-NL" dirty="0"/>
              <a:t>Eindprogramma vorige week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918" y="-20010"/>
            <a:ext cx="8830907" cy="687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98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239</Words>
  <Application>Microsoft Macintosh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Template corporate</vt:lpstr>
      <vt:lpstr>1_Template corporate</vt:lpstr>
      <vt:lpstr>Funkties </vt:lpstr>
      <vt:lpstr>Opdracht 6.4.7</vt:lpstr>
      <vt:lpstr>Kirchhoff</vt:lpstr>
      <vt:lpstr>Weerstand Serie</vt:lpstr>
      <vt:lpstr>Weerstanden Parallel</vt:lpstr>
      <vt:lpstr>Zet de berekeningen in funkties.</vt:lpstr>
      <vt:lpstr>List</vt:lpstr>
      <vt:lpstr>Door een lijst lopen</vt:lpstr>
      <vt:lpstr>Eindprogramma vorige week</vt:lpstr>
      <vt:lpstr>Maken van Functies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127</cp:revision>
  <cp:lastPrinted>2018-06-12T11:35:17Z</cp:lastPrinted>
  <dcterms:created xsi:type="dcterms:W3CDTF">2017-08-11T14:21:04Z</dcterms:created>
  <dcterms:modified xsi:type="dcterms:W3CDTF">2022-04-03T18:11:58Z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