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70" r:id="rId5"/>
  </p:sldMasterIdLst>
  <p:notesMasterIdLst>
    <p:notesMasterId r:id="rId14"/>
  </p:notesMasterIdLst>
  <p:handoutMasterIdLst>
    <p:handoutMasterId r:id="rId15"/>
  </p:handoutMasterIdLst>
  <p:sldIdLst>
    <p:sldId id="256" r:id="rId6"/>
    <p:sldId id="399" r:id="rId7"/>
    <p:sldId id="400" r:id="rId8"/>
    <p:sldId id="401" r:id="rId9"/>
    <p:sldId id="402" r:id="rId10"/>
    <p:sldId id="403" r:id="rId11"/>
    <p:sldId id="404" r:id="rId12"/>
    <p:sldId id="387" r:id="rId13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8E"/>
    <a:srgbClr val="9E9F9E"/>
    <a:srgbClr val="1EB7CE"/>
    <a:srgbClr val="7F807F"/>
    <a:srgbClr val="FD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43" autoAdjust="0"/>
    <p:restoredTop sz="94407" autoAdjust="0"/>
  </p:normalViewPr>
  <p:slideViewPr>
    <p:cSldViewPr snapToGrid="0">
      <p:cViewPr varScale="1">
        <p:scale>
          <a:sx n="112" d="100"/>
          <a:sy n="112" d="100"/>
        </p:scale>
        <p:origin x="20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 Kamberg" userId="2cfeac95-aab1-41a7-bca5-796b19d85bc0" providerId="ADAL" clId="{1D8D7A4F-EDAD-7646-9F4A-F6541FBB93CD}"/>
    <pc:docChg chg="undo custSel addSld delSld modSld">
      <pc:chgData name="Arjan Kamberg" userId="2cfeac95-aab1-41a7-bca5-796b19d85bc0" providerId="ADAL" clId="{1D8D7A4F-EDAD-7646-9F4A-F6541FBB93CD}" dt="2022-04-26T08:03:28.969" v="492" actId="1076"/>
      <pc:docMkLst>
        <pc:docMk/>
      </pc:docMkLst>
      <pc:sldChg chg="addSp modSp mod">
        <pc:chgData name="Arjan Kamberg" userId="2cfeac95-aab1-41a7-bca5-796b19d85bc0" providerId="ADAL" clId="{1D8D7A4F-EDAD-7646-9F4A-F6541FBB93CD}" dt="2022-04-26T07:35:50.552" v="1" actId="1076"/>
        <pc:sldMkLst>
          <pc:docMk/>
          <pc:sldMk cId="1212195962" sldId="388"/>
        </pc:sldMkLst>
        <pc:picChg chg="add mod">
          <ac:chgData name="Arjan Kamberg" userId="2cfeac95-aab1-41a7-bca5-796b19d85bc0" providerId="ADAL" clId="{1D8D7A4F-EDAD-7646-9F4A-F6541FBB93CD}" dt="2022-04-26T07:35:50.552" v="1" actId="1076"/>
          <ac:picMkLst>
            <pc:docMk/>
            <pc:sldMk cId="1212195962" sldId="388"/>
            <ac:picMk id="4" creationId="{D3247361-E144-064E-05BB-97DB5BF7B2D2}"/>
          </ac:picMkLst>
        </pc:picChg>
      </pc:sldChg>
      <pc:sldChg chg="addSp delSp modSp new mod">
        <pc:chgData name="Arjan Kamberg" userId="2cfeac95-aab1-41a7-bca5-796b19d85bc0" providerId="ADAL" clId="{1D8D7A4F-EDAD-7646-9F4A-F6541FBB93CD}" dt="2022-04-26T07:40:52.320" v="17" actId="1076"/>
        <pc:sldMkLst>
          <pc:docMk/>
          <pc:sldMk cId="298924907" sldId="389"/>
        </pc:sldMkLst>
        <pc:spChg chg="mod">
          <ac:chgData name="Arjan Kamberg" userId="2cfeac95-aab1-41a7-bca5-796b19d85bc0" providerId="ADAL" clId="{1D8D7A4F-EDAD-7646-9F4A-F6541FBB93CD}" dt="2022-04-26T07:40:43.328" v="14" actId="20577"/>
          <ac:spMkLst>
            <pc:docMk/>
            <pc:sldMk cId="298924907" sldId="389"/>
            <ac:spMk id="2" creationId="{0D8FBE16-0F53-229B-2D1F-619CB66C4959}"/>
          </ac:spMkLst>
        </pc:spChg>
        <pc:spChg chg="del">
          <ac:chgData name="Arjan Kamberg" userId="2cfeac95-aab1-41a7-bca5-796b19d85bc0" providerId="ADAL" clId="{1D8D7A4F-EDAD-7646-9F4A-F6541FBB93CD}" dt="2022-04-26T07:40:37.916" v="3"/>
          <ac:spMkLst>
            <pc:docMk/>
            <pc:sldMk cId="298924907" sldId="389"/>
            <ac:spMk id="3" creationId="{5633E733-60A0-20EA-9130-A7DBAAB4B0E4}"/>
          </ac:spMkLst>
        </pc:spChg>
        <pc:picChg chg="add mod">
          <ac:chgData name="Arjan Kamberg" userId="2cfeac95-aab1-41a7-bca5-796b19d85bc0" providerId="ADAL" clId="{1D8D7A4F-EDAD-7646-9F4A-F6541FBB93CD}" dt="2022-04-26T07:40:52.320" v="17" actId="1076"/>
          <ac:picMkLst>
            <pc:docMk/>
            <pc:sldMk cId="298924907" sldId="389"/>
            <ac:picMk id="5" creationId="{B268A1F3-D191-06D8-F5D5-D5F05767D80F}"/>
          </ac:picMkLst>
        </pc:picChg>
      </pc:sldChg>
      <pc:sldChg chg="addSp modSp new mod">
        <pc:chgData name="Arjan Kamberg" userId="2cfeac95-aab1-41a7-bca5-796b19d85bc0" providerId="ADAL" clId="{1D8D7A4F-EDAD-7646-9F4A-F6541FBB93CD}" dt="2022-04-26T07:45:38.198" v="151" actId="403"/>
        <pc:sldMkLst>
          <pc:docMk/>
          <pc:sldMk cId="1858735495" sldId="390"/>
        </pc:sldMkLst>
        <pc:spChg chg="mod">
          <ac:chgData name="Arjan Kamberg" userId="2cfeac95-aab1-41a7-bca5-796b19d85bc0" providerId="ADAL" clId="{1D8D7A4F-EDAD-7646-9F4A-F6541FBB93CD}" dt="2022-04-26T07:44:24.718" v="74" actId="20577"/>
          <ac:spMkLst>
            <pc:docMk/>
            <pc:sldMk cId="1858735495" sldId="390"/>
            <ac:spMk id="2" creationId="{CD1479C0-8464-1EB4-67BA-87F6D786CF49}"/>
          </ac:spMkLst>
        </pc:spChg>
        <pc:spChg chg="mod">
          <ac:chgData name="Arjan Kamberg" userId="2cfeac95-aab1-41a7-bca5-796b19d85bc0" providerId="ADAL" clId="{1D8D7A4F-EDAD-7646-9F4A-F6541FBB93CD}" dt="2022-04-26T07:45:38.198" v="151" actId="403"/>
          <ac:spMkLst>
            <pc:docMk/>
            <pc:sldMk cId="1858735495" sldId="390"/>
            <ac:spMk id="3" creationId="{C848AEDB-8022-ACEF-0EA2-4D8FEC385E76}"/>
          </ac:spMkLst>
        </pc:spChg>
        <pc:picChg chg="add mod">
          <ac:chgData name="Arjan Kamberg" userId="2cfeac95-aab1-41a7-bca5-796b19d85bc0" providerId="ADAL" clId="{1D8D7A4F-EDAD-7646-9F4A-F6541FBB93CD}" dt="2022-04-26T07:44:33.641" v="78" actId="1076"/>
          <ac:picMkLst>
            <pc:docMk/>
            <pc:sldMk cId="1858735495" sldId="390"/>
            <ac:picMk id="4" creationId="{1A3A9977-BE2E-9BFE-F407-2D43AFC52515}"/>
          </ac:picMkLst>
        </pc:picChg>
        <pc:inkChg chg="add">
          <ac:chgData name="Arjan Kamberg" userId="2cfeac95-aab1-41a7-bca5-796b19d85bc0" providerId="ADAL" clId="{1D8D7A4F-EDAD-7646-9F4A-F6541FBB93CD}" dt="2022-04-26T07:44:44.358" v="79" actId="9405"/>
          <ac:inkMkLst>
            <pc:docMk/>
            <pc:sldMk cId="1858735495" sldId="390"/>
            <ac:inkMk id="5" creationId="{305C3280-F42E-4606-6F32-EDB26F33C12B}"/>
          </ac:inkMkLst>
        </pc:inkChg>
        <pc:inkChg chg="add">
          <ac:chgData name="Arjan Kamberg" userId="2cfeac95-aab1-41a7-bca5-796b19d85bc0" providerId="ADAL" clId="{1D8D7A4F-EDAD-7646-9F4A-F6541FBB93CD}" dt="2022-04-26T07:44:47.858" v="80" actId="9405"/>
          <ac:inkMkLst>
            <pc:docMk/>
            <pc:sldMk cId="1858735495" sldId="390"/>
            <ac:inkMk id="6" creationId="{7296D30C-1BD9-2984-61F8-5BC06A06AFBF}"/>
          </ac:inkMkLst>
        </pc:inkChg>
      </pc:sldChg>
      <pc:sldChg chg="addSp delSp modSp add mod">
        <pc:chgData name="Arjan Kamberg" userId="2cfeac95-aab1-41a7-bca5-796b19d85bc0" providerId="ADAL" clId="{1D8D7A4F-EDAD-7646-9F4A-F6541FBB93CD}" dt="2022-04-26T07:47:54.862" v="227" actId="20577"/>
        <pc:sldMkLst>
          <pc:docMk/>
          <pc:sldMk cId="2998631181" sldId="391"/>
        </pc:sldMkLst>
        <pc:spChg chg="mod">
          <ac:chgData name="Arjan Kamberg" userId="2cfeac95-aab1-41a7-bca5-796b19d85bc0" providerId="ADAL" clId="{1D8D7A4F-EDAD-7646-9F4A-F6541FBB93CD}" dt="2022-04-26T07:47:54.862" v="227" actId="20577"/>
          <ac:spMkLst>
            <pc:docMk/>
            <pc:sldMk cId="2998631181" sldId="391"/>
            <ac:spMk id="3" creationId="{C848AEDB-8022-ACEF-0EA2-4D8FEC385E76}"/>
          </ac:spMkLst>
        </pc:spChg>
        <pc:grpChg chg="del mod">
          <ac:chgData name="Arjan Kamberg" userId="2cfeac95-aab1-41a7-bca5-796b19d85bc0" providerId="ADAL" clId="{1D8D7A4F-EDAD-7646-9F4A-F6541FBB93CD}" dt="2022-04-26T07:47:18.002" v="162"/>
          <ac:grpSpMkLst>
            <pc:docMk/>
            <pc:sldMk cId="2998631181" sldId="391"/>
            <ac:grpSpMk id="9" creationId="{1355873B-7A9F-4537-CFF5-30017E684865}"/>
          </ac:grpSpMkLst>
        </pc:grpChg>
        <pc:grpChg chg="mod">
          <ac:chgData name="Arjan Kamberg" userId="2cfeac95-aab1-41a7-bca5-796b19d85bc0" providerId="ADAL" clId="{1D8D7A4F-EDAD-7646-9F4A-F6541FBB93CD}" dt="2022-04-26T07:47:13.321" v="160"/>
          <ac:grpSpMkLst>
            <pc:docMk/>
            <pc:sldMk cId="2998631181" sldId="391"/>
            <ac:grpSpMk id="12" creationId="{339F0F51-3F05-1BBE-39A9-44F3EC99131F}"/>
          </ac:grpSpMkLst>
        </pc:grpChg>
        <pc:grpChg chg="del mod">
          <ac:chgData name="Arjan Kamberg" userId="2cfeac95-aab1-41a7-bca5-796b19d85bc0" providerId="ADAL" clId="{1D8D7A4F-EDAD-7646-9F4A-F6541FBB93CD}" dt="2022-04-26T07:47:19.981" v="164"/>
          <ac:grpSpMkLst>
            <pc:docMk/>
            <pc:sldMk cId="2998631181" sldId="391"/>
            <ac:grpSpMk id="14" creationId="{037EB3AE-69BD-9E92-90FE-39887295DE91}"/>
          </ac:grpSpMkLst>
        </pc:grpChg>
        <pc:grpChg chg="del mod">
          <ac:chgData name="Arjan Kamberg" userId="2cfeac95-aab1-41a7-bca5-796b19d85bc0" providerId="ADAL" clId="{1D8D7A4F-EDAD-7646-9F4A-F6541FBB93CD}" dt="2022-04-26T07:47:22.050" v="166"/>
          <ac:grpSpMkLst>
            <pc:docMk/>
            <pc:sldMk cId="2998631181" sldId="391"/>
            <ac:grpSpMk id="16" creationId="{EBB595BB-C490-662F-88B4-7190BF98B549}"/>
          </ac:grpSpMkLst>
        </pc:grpChg>
        <pc:grpChg chg="mod">
          <ac:chgData name="Arjan Kamberg" userId="2cfeac95-aab1-41a7-bca5-796b19d85bc0" providerId="ADAL" clId="{1D8D7A4F-EDAD-7646-9F4A-F6541FBB93CD}" dt="2022-04-26T07:47:22.050" v="166"/>
          <ac:grpSpMkLst>
            <pc:docMk/>
            <pc:sldMk cId="2998631181" sldId="391"/>
            <ac:grpSpMk id="18" creationId="{4F009E3E-7786-15A9-20C8-D6888471DD3A}"/>
          </ac:grpSpMkLst>
        </pc:grpChg>
        <pc:inkChg chg="del">
          <ac:chgData name="Arjan Kamberg" userId="2cfeac95-aab1-41a7-bca5-796b19d85bc0" providerId="ADAL" clId="{1D8D7A4F-EDAD-7646-9F4A-F6541FBB93CD}" dt="2022-04-26T07:45:56.304" v="153" actId="478"/>
          <ac:inkMkLst>
            <pc:docMk/>
            <pc:sldMk cId="2998631181" sldId="391"/>
            <ac:inkMk id="5" creationId="{305C3280-F42E-4606-6F32-EDB26F33C12B}"/>
          </ac:inkMkLst>
        </pc:inkChg>
        <pc:inkChg chg="del">
          <ac:chgData name="Arjan Kamberg" userId="2cfeac95-aab1-41a7-bca5-796b19d85bc0" providerId="ADAL" clId="{1D8D7A4F-EDAD-7646-9F4A-F6541FBB93CD}" dt="2022-04-26T07:45:58.011" v="154" actId="478"/>
          <ac:inkMkLst>
            <pc:docMk/>
            <pc:sldMk cId="2998631181" sldId="391"/>
            <ac:inkMk id="6" creationId="{7296D30C-1BD9-2984-61F8-5BC06A06AFBF}"/>
          </ac:inkMkLst>
        </pc:inkChg>
        <pc:inkChg chg="add mod">
          <ac:chgData name="Arjan Kamberg" userId="2cfeac95-aab1-41a7-bca5-796b19d85bc0" providerId="ADAL" clId="{1D8D7A4F-EDAD-7646-9F4A-F6541FBB93CD}" dt="2022-04-26T07:47:22.050" v="166"/>
          <ac:inkMkLst>
            <pc:docMk/>
            <pc:sldMk cId="2998631181" sldId="391"/>
            <ac:inkMk id="7" creationId="{A98217C8-CCFE-F239-FE6A-726E5B30F3BE}"/>
          </ac:inkMkLst>
        </pc:inkChg>
        <pc:inkChg chg="add mod">
          <ac:chgData name="Arjan Kamberg" userId="2cfeac95-aab1-41a7-bca5-796b19d85bc0" providerId="ADAL" clId="{1D8D7A4F-EDAD-7646-9F4A-F6541FBB93CD}" dt="2022-04-26T07:47:22.050" v="166"/>
          <ac:inkMkLst>
            <pc:docMk/>
            <pc:sldMk cId="2998631181" sldId="391"/>
            <ac:inkMk id="8" creationId="{1CB9DB79-13CB-3939-FB15-5C9FA1B71C51}"/>
          </ac:inkMkLst>
        </pc:inkChg>
        <pc:inkChg chg="add mod">
          <ac:chgData name="Arjan Kamberg" userId="2cfeac95-aab1-41a7-bca5-796b19d85bc0" providerId="ADAL" clId="{1D8D7A4F-EDAD-7646-9F4A-F6541FBB93CD}" dt="2022-04-26T07:47:13.321" v="160"/>
          <ac:inkMkLst>
            <pc:docMk/>
            <pc:sldMk cId="2998631181" sldId="391"/>
            <ac:inkMk id="10" creationId="{18CE2E5E-7DFF-C78C-E382-70F5842677CF}"/>
          </ac:inkMkLst>
        </pc:inkChg>
        <pc:inkChg chg="add mod">
          <ac:chgData name="Arjan Kamberg" userId="2cfeac95-aab1-41a7-bca5-796b19d85bc0" providerId="ADAL" clId="{1D8D7A4F-EDAD-7646-9F4A-F6541FBB93CD}" dt="2022-04-26T07:47:13.321" v="160"/>
          <ac:inkMkLst>
            <pc:docMk/>
            <pc:sldMk cId="2998631181" sldId="391"/>
            <ac:inkMk id="11" creationId="{27579277-5D22-7BAB-14FD-13B6E744D1B6}"/>
          </ac:inkMkLst>
        </pc:inkChg>
        <pc:inkChg chg="add mod">
          <ac:chgData name="Arjan Kamberg" userId="2cfeac95-aab1-41a7-bca5-796b19d85bc0" providerId="ADAL" clId="{1D8D7A4F-EDAD-7646-9F4A-F6541FBB93CD}" dt="2022-04-26T07:47:22.050" v="166"/>
          <ac:inkMkLst>
            <pc:docMk/>
            <pc:sldMk cId="2998631181" sldId="391"/>
            <ac:inkMk id="13" creationId="{9EA2035F-8331-855D-86C9-29254E12F5DF}"/>
          </ac:inkMkLst>
        </pc:inkChg>
        <pc:inkChg chg="add mod">
          <ac:chgData name="Arjan Kamberg" userId="2cfeac95-aab1-41a7-bca5-796b19d85bc0" providerId="ADAL" clId="{1D8D7A4F-EDAD-7646-9F4A-F6541FBB93CD}" dt="2022-04-26T07:47:22.050" v="166"/>
          <ac:inkMkLst>
            <pc:docMk/>
            <pc:sldMk cId="2998631181" sldId="391"/>
            <ac:inkMk id="15" creationId="{08C2443B-37A3-1555-CA37-A516DF12A5BA}"/>
          </ac:inkMkLst>
        </pc:inkChg>
        <pc:inkChg chg="add mod">
          <ac:chgData name="Arjan Kamberg" userId="2cfeac95-aab1-41a7-bca5-796b19d85bc0" providerId="ADAL" clId="{1D8D7A4F-EDAD-7646-9F4A-F6541FBB93CD}" dt="2022-04-26T07:47:22.050" v="166"/>
          <ac:inkMkLst>
            <pc:docMk/>
            <pc:sldMk cId="2998631181" sldId="391"/>
            <ac:inkMk id="17" creationId="{8A7D326E-F983-E921-C6C3-44C71506B8FE}"/>
          </ac:inkMkLst>
        </pc:inkChg>
      </pc:sldChg>
      <pc:sldChg chg="modSp add mod">
        <pc:chgData name="Arjan Kamberg" userId="2cfeac95-aab1-41a7-bca5-796b19d85bc0" providerId="ADAL" clId="{1D8D7A4F-EDAD-7646-9F4A-F6541FBB93CD}" dt="2022-04-26T07:48:41.089" v="276" actId="20577"/>
        <pc:sldMkLst>
          <pc:docMk/>
          <pc:sldMk cId="3768352845" sldId="392"/>
        </pc:sldMkLst>
        <pc:spChg chg="mod">
          <ac:chgData name="Arjan Kamberg" userId="2cfeac95-aab1-41a7-bca5-796b19d85bc0" providerId="ADAL" clId="{1D8D7A4F-EDAD-7646-9F4A-F6541FBB93CD}" dt="2022-04-26T07:48:41.089" v="276" actId="20577"/>
          <ac:spMkLst>
            <pc:docMk/>
            <pc:sldMk cId="3768352845" sldId="392"/>
            <ac:spMk id="3" creationId="{C848AEDB-8022-ACEF-0EA2-4D8FEC385E76}"/>
          </ac:spMkLst>
        </pc:spChg>
      </pc:sldChg>
      <pc:sldChg chg="modSp add mod">
        <pc:chgData name="Arjan Kamberg" userId="2cfeac95-aab1-41a7-bca5-796b19d85bc0" providerId="ADAL" clId="{1D8D7A4F-EDAD-7646-9F4A-F6541FBB93CD}" dt="2022-04-26T07:49:59.991" v="307" actId="403"/>
        <pc:sldMkLst>
          <pc:docMk/>
          <pc:sldMk cId="965281039" sldId="393"/>
        </pc:sldMkLst>
        <pc:spChg chg="mod">
          <ac:chgData name="Arjan Kamberg" userId="2cfeac95-aab1-41a7-bca5-796b19d85bc0" providerId="ADAL" clId="{1D8D7A4F-EDAD-7646-9F4A-F6541FBB93CD}" dt="2022-04-26T07:49:59.991" v="307" actId="403"/>
          <ac:spMkLst>
            <pc:docMk/>
            <pc:sldMk cId="965281039" sldId="393"/>
            <ac:spMk id="3" creationId="{C848AEDB-8022-ACEF-0EA2-4D8FEC385E76}"/>
          </ac:spMkLst>
        </pc:spChg>
      </pc:sldChg>
      <pc:sldChg chg="addSp delSp modSp add mod">
        <pc:chgData name="Arjan Kamberg" userId="2cfeac95-aab1-41a7-bca5-796b19d85bc0" providerId="ADAL" clId="{1D8D7A4F-EDAD-7646-9F4A-F6541FBB93CD}" dt="2022-04-26T07:52:35.796" v="408" actId="9405"/>
        <pc:sldMkLst>
          <pc:docMk/>
          <pc:sldMk cId="999223969" sldId="394"/>
        </pc:sldMkLst>
        <pc:spChg chg="mod">
          <ac:chgData name="Arjan Kamberg" userId="2cfeac95-aab1-41a7-bca5-796b19d85bc0" providerId="ADAL" clId="{1D8D7A4F-EDAD-7646-9F4A-F6541FBB93CD}" dt="2022-04-26T07:52:20.688" v="404" actId="20577"/>
          <ac:spMkLst>
            <pc:docMk/>
            <pc:sldMk cId="999223969" sldId="394"/>
            <ac:spMk id="3" creationId="{C848AEDB-8022-ACEF-0EA2-4D8FEC385E76}"/>
          </ac:spMkLst>
        </pc:spChg>
        <pc:grpChg chg="mod">
          <ac:chgData name="Arjan Kamberg" userId="2cfeac95-aab1-41a7-bca5-796b19d85bc0" providerId="ADAL" clId="{1D8D7A4F-EDAD-7646-9F4A-F6541FBB93CD}" dt="2022-04-26T07:50:50.939" v="318"/>
          <ac:grpSpMkLst>
            <pc:docMk/>
            <pc:sldMk cId="999223969" sldId="394"/>
            <ac:grpSpMk id="20" creationId="{E2BF2008-0275-FC4D-409A-A157C2BE6E08}"/>
          </ac:grpSpMkLst>
        </pc:grpChg>
        <pc:grpChg chg="mod">
          <ac:chgData name="Arjan Kamberg" userId="2cfeac95-aab1-41a7-bca5-796b19d85bc0" providerId="ADAL" clId="{1D8D7A4F-EDAD-7646-9F4A-F6541FBB93CD}" dt="2022-04-26T07:50:50.939" v="318"/>
          <ac:grpSpMkLst>
            <pc:docMk/>
            <pc:sldMk cId="999223969" sldId="394"/>
            <ac:grpSpMk id="21" creationId="{9367266B-2B06-0A3F-7CC9-E071B1A00EAF}"/>
          </ac:grpSpMkLst>
        </pc:grpChg>
        <pc:grpChg chg="mod">
          <ac:chgData name="Arjan Kamberg" userId="2cfeac95-aab1-41a7-bca5-796b19d85bc0" providerId="ADAL" clId="{1D8D7A4F-EDAD-7646-9F4A-F6541FBB93CD}" dt="2022-04-26T07:50:50.939" v="318"/>
          <ac:grpSpMkLst>
            <pc:docMk/>
            <pc:sldMk cId="999223969" sldId="394"/>
            <ac:grpSpMk id="22" creationId="{FAF9D3C7-3564-D016-A9BD-26193041FBAB}"/>
          </ac:grpSpMkLst>
        </pc:grpChg>
        <pc:inkChg chg="add mod">
          <ac:chgData name="Arjan Kamberg" userId="2cfeac95-aab1-41a7-bca5-796b19d85bc0" providerId="ADAL" clId="{1D8D7A4F-EDAD-7646-9F4A-F6541FBB93CD}" dt="2022-04-26T07:50:50.939" v="318"/>
          <ac:inkMkLst>
            <pc:docMk/>
            <pc:sldMk cId="999223969" sldId="394"/>
            <ac:inkMk id="5" creationId="{49D3B36F-9C1B-0CBA-1054-4A43CED9A128}"/>
          </ac:inkMkLst>
        </pc:inkChg>
        <pc:inkChg chg="add mod">
          <ac:chgData name="Arjan Kamberg" userId="2cfeac95-aab1-41a7-bca5-796b19d85bc0" providerId="ADAL" clId="{1D8D7A4F-EDAD-7646-9F4A-F6541FBB93CD}" dt="2022-04-26T07:50:50.939" v="318"/>
          <ac:inkMkLst>
            <pc:docMk/>
            <pc:sldMk cId="999223969" sldId="394"/>
            <ac:inkMk id="6" creationId="{0738C55D-1B82-D35C-F530-0480C402F03C}"/>
          </ac:inkMkLst>
        </pc:inkChg>
        <pc:inkChg chg="add mod">
          <ac:chgData name="Arjan Kamberg" userId="2cfeac95-aab1-41a7-bca5-796b19d85bc0" providerId="ADAL" clId="{1D8D7A4F-EDAD-7646-9F4A-F6541FBB93CD}" dt="2022-04-26T07:50:50.939" v="318"/>
          <ac:inkMkLst>
            <pc:docMk/>
            <pc:sldMk cId="999223969" sldId="394"/>
            <ac:inkMk id="9" creationId="{B4763944-B56A-5271-DC76-643F24C7D897}"/>
          </ac:inkMkLst>
        </pc:inkChg>
        <pc:inkChg chg="del">
          <ac:chgData name="Arjan Kamberg" userId="2cfeac95-aab1-41a7-bca5-796b19d85bc0" providerId="ADAL" clId="{1D8D7A4F-EDAD-7646-9F4A-F6541FBB93CD}" dt="2022-04-26T07:50:25.800" v="309" actId="478"/>
          <ac:inkMkLst>
            <pc:docMk/>
            <pc:sldMk cId="999223969" sldId="394"/>
            <ac:inkMk id="13" creationId="{9EA2035F-8331-855D-86C9-29254E12F5DF}"/>
          </ac:inkMkLst>
        </pc:inkChg>
        <pc:inkChg chg="add mod">
          <ac:chgData name="Arjan Kamberg" userId="2cfeac95-aab1-41a7-bca5-796b19d85bc0" providerId="ADAL" clId="{1D8D7A4F-EDAD-7646-9F4A-F6541FBB93CD}" dt="2022-04-26T07:50:50.939" v="318"/>
          <ac:inkMkLst>
            <pc:docMk/>
            <pc:sldMk cId="999223969" sldId="394"/>
            <ac:inkMk id="14" creationId="{92AF658D-F711-6902-3CD8-91F5E90C5B24}"/>
          </ac:inkMkLst>
        </pc:inkChg>
        <pc:inkChg chg="del">
          <ac:chgData name="Arjan Kamberg" userId="2cfeac95-aab1-41a7-bca5-796b19d85bc0" providerId="ADAL" clId="{1D8D7A4F-EDAD-7646-9F4A-F6541FBB93CD}" dt="2022-04-26T07:50:27.977" v="310" actId="478"/>
          <ac:inkMkLst>
            <pc:docMk/>
            <pc:sldMk cId="999223969" sldId="394"/>
            <ac:inkMk id="15" creationId="{08C2443B-37A3-1555-CA37-A516DF12A5BA}"/>
          </ac:inkMkLst>
        </pc:inkChg>
        <pc:inkChg chg="add mod">
          <ac:chgData name="Arjan Kamberg" userId="2cfeac95-aab1-41a7-bca5-796b19d85bc0" providerId="ADAL" clId="{1D8D7A4F-EDAD-7646-9F4A-F6541FBB93CD}" dt="2022-04-26T07:50:50.939" v="318"/>
          <ac:inkMkLst>
            <pc:docMk/>
            <pc:sldMk cId="999223969" sldId="394"/>
            <ac:inkMk id="16" creationId="{54B0605E-3504-F65B-48D6-48888BDC9671}"/>
          </ac:inkMkLst>
        </pc:inkChg>
        <pc:inkChg chg="del">
          <ac:chgData name="Arjan Kamberg" userId="2cfeac95-aab1-41a7-bca5-796b19d85bc0" providerId="ADAL" clId="{1D8D7A4F-EDAD-7646-9F4A-F6541FBB93CD}" dt="2022-04-26T07:50:32.409" v="311" actId="478"/>
          <ac:inkMkLst>
            <pc:docMk/>
            <pc:sldMk cId="999223969" sldId="394"/>
            <ac:inkMk id="17" creationId="{8A7D326E-F983-E921-C6C3-44C71506B8FE}"/>
          </ac:inkMkLst>
        </pc:inkChg>
        <pc:inkChg chg="add mod">
          <ac:chgData name="Arjan Kamberg" userId="2cfeac95-aab1-41a7-bca5-796b19d85bc0" providerId="ADAL" clId="{1D8D7A4F-EDAD-7646-9F4A-F6541FBB93CD}" dt="2022-04-26T07:50:50.939" v="318"/>
          <ac:inkMkLst>
            <pc:docMk/>
            <pc:sldMk cId="999223969" sldId="394"/>
            <ac:inkMk id="19" creationId="{B7BD743A-780F-03FA-55AE-6D6535D3B86D}"/>
          </ac:inkMkLst>
        </pc:inkChg>
        <pc:inkChg chg="add">
          <ac:chgData name="Arjan Kamberg" userId="2cfeac95-aab1-41a7-bca5-796b19d85bc0" providerId="ADAL" clId="{1D8D7A4F-EDAD-7646-9F4A-F6541FBB93CD}" dt="2022-04-26T07:50:53.113" v="319" actId="9405"/>
          <ac:inkMkLst>
            <pc:docMk/>
            <pc:sldMk cId="999223969" sldId="394"/>
            <ac:inkMk id="23" creationId="{DB72DE29-59B4-3503-AA6C-564BB1F73746}"/>
          </ac:inkMkLst>
        </pc:inkChg>
        <pc:inkChg chg="add">
          <ac:chgData name="Arjan Kamberg" userId="2cfeac95-aab1-41a7-bca5-796b19d85bc0" providerId="ADAL" clId="{1D8D7A4F-EDAD-7646-9F4A-F6541FBB93CD}" dt="2022-04-26T07:50:55.396" v="320" actId="9405"/>
          <ac:inkMkLst>
            <pc:docMk/>
            <pc:sldMk cId="999223969" sldId="394"/>
            <ac:inkMk id="24" creationId="{96F0A14C-EDCC-38BC-8257-6E150B8AF5E9}"/>
          </ac:inkMkLst>
        </pc:inkChg>
        <pc:inkChg chg="add">
          <ac:chgData name="Arjan Kamberg" userId="2cfeac95-aab1-41a7-bca5-796b19d85bc0" providerId="ADAL" clId="{1D8D7A4F-EDAD-7646-9F4A-F6541FBB93CD}" dt="2022-04-26T07:52:30.380" v="405" actId="9405"/>
          <ac:inkMkLst>
            <pc:docMk/>
            <pc:sldMk cId="999223969" sldId="394"/>
            <ac:inkMk id="25" creationId="{CCFC0A01-3926-27D1-C72E-BFA1C68109D3}"/>
          </ac:inkMkLst>
        </pc:inkChg>
        <pc:inkChg chg="add">
          <ac:chgData name="Arjan Kamberg" userId="2cfeac95-aab1-41a7-bca5-796b19d85bc0" providerId="ADAL" clId="{1D8D7A4F-EDAD-7646-9F4A-F6541FBB93CD}" dt="2022-04-26T07:52:32.162" v="406" actId="9405"/>
          <ac:inkMkLst>
            <pc:docMk/>
            <pc:sldMk cId="999223969" sldId="394"/>
            <ac:inkMk id="26" creationId="{5E87CA39-5DD1-664A-F1DD-448A5ADE8C73}"/>
          </ac:inkMkLst>
        </pc:inkChg>
        <pc:inkChg chg="add">
          <ac:chgData name="Arjan Kamberg" userId="2cfeac95-aab1-41a7-bca5-796b19d85bc0" providerId="ADAL" clId="{1D8D7A4F-EDAD-7646-9F4A-F6541FBB93CD}" dt="2022-04-26T07:52:34.065" v="407" actId="9405"/>
          <ac:inkMkLst>
            <pc:docMk/>
            <pc:sldMk cId="999223969" sldId="394"/>
            <ac:inkMk id="27" creationId="{4938C6C0-0F60-964F-54C2-281AEE2744ED}"/>
          </ac:inkMkLst>
        </pc:inkChg>
        <pc:inkChg chg="add">
          <ac:chgData name="Arjan Kamberg" userId="2cfeac95-aab1-41a7-bca5-796b19d85bc0" providerId="ADAL" clId="{1D8D7A4F-EDAD-7646-9F4A-F6541FBB93CD}" dt="2022-04-26T07:52:35.796" v="408" actId="9405"/>
          <ac:inkMkLst>
            <pc:docMk/>
            <pc:sldMk cId="999223969" sldId="394"/>
            <ac:inkMk id="28" creationId="{B2164CC4-2C30-2614-2A11-F1DA3C66F8D6}"/>
          </ac:inkMkLst>
        </pc:inkChg>
      </pc:sldChg>
      <pc:sldChg chg="addSp delSp modSp new del mod">
        <pc:chgData name="Arjan Kamberg" userId="2cfeac95-aab1-41a7-bca5-796b19d85bc0" providerId="ADAL" clId="{1D8D7A4F-EDAD-7646-9F4A-F6541FBB93CD}" dt="2022-04-26T07:54:53.229" v="450" actId="2696"/>
        <pc:sldMkLst>
          <pc:docMk/>
          <pc:sldMk cId="2684135039" sldId="395"/>
        </pc:sldMkLst>
        <pc:spChg chg="mod">
          <ac:chgData name="Arjan Kamberg" userId="2cfeac95-aab1-41a7-bca5-796b19d85bc0" providerId="ADAL" clId="{1D8D7A4F-EDAD-7646-9F4A-F6541FBB93CD}" dt="2022-04-26T07:54:10.577" v="440" actId="20577"/>
          <ac:spMkLst>
            <pc:docMk/>
            <pc:sldMk cId="2684135039" sldId="395"/>
            <ac:spMk id="2" creationId="{E21BEEC1-6F7C-92CB-7FEE-D1B38DE11612}"/>
          </ac:spMkLst>
        </pc:spChg>
        <pc:inkChg chg="add del">
          <ac:chgData name="Arjan Kamberg" userId="2cfeac95-aab1-41a7-bca5-796b19d85bc0" providerId="ADAL" clId="{1D8D7A4F-EDAD-7646-9F4A-F6541FBB93CD}" dt="2022-04-26T07:53:52.752" v="411" actId="9405"/>
          <ac:inkMkLst>
            <pc:docMk/>
            <pc:sldMk cId="2684135039" sldId="395"/>
            <ac:inkMk id="4" creationId="{405855B4-54DC-9FC9-FF3F-250747696E98}"/>
          </ac:inkMkLst>
        </pc:inkChg>
      </pc:sldChg>
      <pc:sldChg chg="modSp add del mod">
        <pc:chgData name="Arjan Kamberg" userId="2cfeac95-aab1-41a7-bca5-796b19d85bc0" providerId="ADAL" clId="{1D8D7A4F-EDAD-7646-9F4A-F6541FBB93CD}" dt="2022-04-26T07:54:55.998" v="452" actId="2696"/>
        <pc:sldMkLst>
          <pc:docMk/>
          <pc:sldMk cId="1216951900" sldId="396"/>
        </pc:sldMkLst>
        <pc:spChg chg="mod">
          <ac:chgData name="Arjan Kamberg" userId="2cfeac95-aab1-41a7-bca5-796b19d85bc0" providerId="ADAL" clId="{1D8D7A4F-EDAD-7646-9F4A-F6541FBB93CD}" dt="2022-04-26T07:54:20.973" v="449" actId="20577"/>
          <ac:spMkLst>
            <pc:docMk/>
            <pc:sldMk cId="1216951900" sldId="396"/>
            <ac:spMk id="2" creationId="{E21BEEC1-6F7C-92CB-7FEE-D1B38DE11612}"/>
          </ac:spMkLst>
        </pc:spChg>
      </pc:sldChg>
      <pc:sldChg chg="add">
        <pc:chgData name="Arjan Kamberg" userId="2cfeac95-aab1-41a7-bca5-796b19d85bc0" providerId="ADAL" clId="{1D8D7A4F-EDAD-7646-9F4A-F6541FBB93CD}" dt="2022-04-26T07:54:54.228" v="451"/>
        <pc:sldMkLst>
          <pc:docMk/>
          <pc:sldMk cId="3841466413" sldId="397"/>
        </pc:sldMkLst>
      </pc:sldChg>
      <pc:sldChg chg="add del">
        <pc:chgData name="Arjan Kamberg" userId="2cfeac95-aab1-41a7-bca5-796b19d85bc0" providerId="ADAL" clId="{1D8D7A4F-EDAD-7646-9F4A-F6541FBB93CD}" dt="2022-04-26T07:56:08.170" v="455" actId="2696"/>
        <pc:sldMkLst>
          <pc:docMk/>
          <pc:sldMk cId="47746423" sldId="398"/>
        </pc:sldMkLst>
      </pc:sldChg>
      <pc:sldChg chg="add">
        <pc:chgData name="Arjan Kamberg" userId="2cfeac95-aab1-41a7-bca5-796b19d85bc0" providerId="ADAL" clId="{1D8D7A4F-EDAD-7646-9F4A-F6541FBB93CD}" dt="2022-04-26T07:56:05.892" v="454"/>
        <pc:sldMkLst>
          <pc:docMk/>
          <pc:sldMk cId="999419695" sldId="399"/>
        </pc:sldMkLst>
      </pc:sldChg>
      <pc:sldChg chg="addSp delSp modSp new mod">
        <pc:chgData name="Arjan Kamberg" userId="2cfeac95-aab1-41a7-bca5-796b19d85bc0" providerId="ADAL" clId="{1D8D7A4F-EDAD-7646-9F4A-F6541FBB93CD}" dt="2022-04-26T08:01:58.516" v="489" actId="20577"/>
        <pc:sldMkLst>
          <pc:docMk/>
          <pc:sldMk cId="2181008966" sldId="400"/>
        </pc:sldMkLst>
        <pc:spChg chg="mod">
          <ac:chgData name="Arjan Kamberg" userId="2cfeac95-aab1-41a7-bca5-796b19d85bc0" providerId="ADAL" clId="{1D8D7A4F-EDAD-7646-9F4A-F6541FBB93CD}" dt="2022-04-26T08:01:58.516" v="489" actId="20577"/>
          <ac:spMkLst>
            <pc:docMk/>
            <pc:sldMk cId="2181008966" sldId="400"/>
            <ac:spMk id="2" creationId="{29799B6C-FA8E-8E05-C00C-1E8815C14A26}"/>
          </ac:spMkLst>
        </pc:spChg>
        <pc:spChg chg="del">
          <ac:chgData name="Arjan Kamberg" userId="2cfeac95-aab1-41a7-bca5-796b19d85bc0" providerId="ADAL" clId="{1D8D7A4F-EDAD-7646-9F4A-F6541FBB93CD}" dt="2022-04-26T08:00:25.488" v="470" actId="478"/>
          <ac:spMkLst>
            <pc:docMk/>
            <pc:sldMk cId="2181008966" sldId="400"/>
            <ac:spMk id="3" creationId="{EC3D1E63-C52A-6B4A-3D48-CB36D8F18F92}"/>
          </ac:spMkLst>
        </pc:spChg>
        <pc:picChg chg="add mod">
          <ac:chgData name="Arjan Kamberg" userId="2cfeac95-aab1-41a7-bca5-796b19d85bc0" providerId="ADAL" clId="{1D8D7A4F-EDAD-7646-9F4A-F6541FBB93CD}" dt="2022-04-26T08:00:19.003" v="461" actId="14100"/>
          <ac:picMkLst>
            <pc:docMk/>
            <pc:sldMk cId="2181008966" sldId="400"/>
            <ac:picMk id="4" creationId="{28DCB10C-8D74-94B1-AC9B-3B987A97A68F}"/>
          </ac:picMkLst>
        </pc:picChg>
      </pc:sldChg>
      <pc:sldChg chg="addSp delSp modSp new mod">
        <pc:chgData name="Arjan Kamberg" userId="2cfeac95-aab1-41a7-bca5-796b19d85bc0" providerId="ADAL" clId="{1D8D7A4F-EDAD-7646-9F4A-F6541FBB93CD}" dt="2022-04-26T08:03:28.969" v="492" actId="1076"/>
        <pc:sldMkLst>
          <pc:docMk/>
          <pc:sldMk cId="1813915286" sldId="401"/>
        </pc:sldMkLst>
        <pc:spChg chg="mod">
          <ac:chgData name="Arjan Kamberg" userId="2cfeac95-aab1-41a7-bca5-796b19d85bc0" providerId="ADAL" clId="{1D8D7A4F-EDAD-7646-9F4A-F6541FBB93CD}" dt="2022-04-26T08:01:55.716" v="487" actId="20577"/>
          <ac:spMkLst>
            <pc:docMk/>
            <pc:sldMk cId="1813915286" sldId="401"/>
            <ac:spMk id="2" creationId="{0496C4F9-0281-AC5C-572C-3DB6A5CC05C6}"/>
          </ac:spMkLst>
        </pc:spChg>
        <pc:picChg chg="add del mod">
          <ac:chgData name="Arjan Kamberg" userId="2cfeac95-aab1-41a7-bca5-796b19d85bc0" providerId="ADAL" clId="{1D8D7A4F-EDAD-7646-9F4A-F6541FBB93CD}" dt="2022-04-26T08:03:25.861" v="490" actId="478"/>
          <ac:picMkLst>
            <pc:docMk/>
            <pc:sldMk cId="1813915286" sldId="401"/>
            <ac:picMk id="4" creationId="{872D00ED-7E41-90A5-E3B2-BA953E8EBAA4}"/>
          </ac:picMkLst>
        </pc:picChg>
        <pc:picChg chg="add mod">
          <ac:chgData name="Arjan Kamberg" userId="2cfeac95-aab1-41a7-bca5-796b19d85bc0" providerId="ADAL" clId="{1D8D7A4F-EDAD-7646-9F4A-F6541FBB93CD}" dt="2022-04-26T08:03:28.969" v="492" actId="1076"/>
          <ac:picMkLst>
            <pc:docMk/>
            <pc:sldMk cId="1813915286" sldId="401"/>
            <ac:picMk id="5" creationId="{5A34ABCB-140A-D440-7A08-9DAF892BB8BE}"/>
          </ac:picMkLst>
        </pc:picChg>
      </pc:sldChg>
    </pc:docChg>
  </pc:docChgLst>
  <pc:docChgLst>
    <pc:chgData name="Arjan Kamberg" userId="2cfeac95-aab1-41a7-bca5-796b19d85bc0" providerId="ADAL" clId="{F128FE40-8184-0A4D-8CE1-D6CC1E9832BC}"/>
    <pc:docChg chg="custSel addSld delSld modSld">
      <pc:chgData name="Arjan Kamberg" userId="2cfeac95-aab1-41a7-bca5-796b19d85bc0" providerId="ADAL" clId="{F128FE40-8184-0A4D-8CE1-D6CC1E9832BC}" dt="2022-05-29T12:54:29.571" v="229"/>
      <pc:docMkLst>
        <pc:docMk/>
      </pc:docMkLst>
      <pc:sldChg chg="modSp mod">
        <pc:chgData name="Arjan Kamberg" userId="2cfeac95-aab1-41a7-bca5-796b19d85bc0" providerId="ADAL" clId="{F128FE40-8184-0A4D-8CE1-D6CC1E9832BC}" dt="2022-05-29T12:44:07.141" v="12" actId="20577"/>
        <pc:sldMkLst>
          <pc:docMk/>
          <pc:sldMk cId="248983296" sldId="256"/>
        </pc:sldMkLst>
        <pc:spChg chg="mod">
          <ac:chgData name="Arjan Kamberg" userId="2cfeac95-aab1-41a7-bca5-796b19d85bc0" providerId="ADAL" clId="{F128FE40-8184-0A4D-8CE1-D6CC1E9832BC}" dt="2022-05-29T12:44:07.141" v="12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Sp delSp modSp mod">
        <pc:chgData name="Arjan Kamberg" userId="2cfeac95-aab1-41a7-bca5-796b19d85bc0" providerId="ADAL" clId="{F128FE40-8184-0A4D-8CE1-D6CC1E9832BC}" dt="2022-05-29T12:45:28.910" v="52" actId="1076"/>
        <pc:sldMkLst>
          <pc:docMk/>
          <pc:sldMk cId="1289841528" sldId="399"/>
        </pc:sldMkLst>
        <pc:spChg chg="mod">
          <ac:chgData name="Arjan Kamberg" userId="2cfeac95-aab1-41a7-bca5-796b19d85bc0" providerId="ADAL" clId="{F128FE40-8184-0A4D-8CE1-D6CC1E9832BC}" dt="2022-05-29T12:44:29.617" v="46" actId="20577"/>
          <ac:spMkLst>
            <pc:docMk/>
            <pc:sldMk cId="1289841528" sldId="399"/>
            <ac:spMk id="2" creationId="{88616D39-E40B-D592-F0AB-8E8FA3C2A794}"/>
          </ac:spMkLst>
        </pc:spChg>
        <pc:spChg chg="del">
          <ac:chgData name="Arjan Kamberg" userId="2cfeac95-aab1-41a7-bca5-796b19d85bc0" providerId="ADAL" clId="{F128FE40-8184-0A4D-8CE1-D6CC1E9832BC}" dt="2022-05-29T12:45:17.153" v="47"/>
          <ac:spMkLst>
            <pc:docMk/>
            <pc:sldMk cId="1289841528" sldId="399"/>
            <ac:spMk id="3" creationId="{BCCFE348-C363-69F4-C208-97FAB7E8D51F}"/>
          </ac:spMkLst>
        </pc:spChg>
        <pc:picChg chg="add mod">
          <ac:chgData name="Arjan Kamberg" userId="2cfeac95-aab1-41a7-bca5-796b19d85bc0" providerId="ADAL" clId="{F128FE40-8184-0A4D-8CE1-D6CC1E9832BC}" dt="2022-05-29T12:45:24.292" v="50" actId="1076"/>
          <ac:picMkLst>
            <pc:docMk/>
            <pc:sldMk cId="1289841528" sldId="399"/>
            <ac:picMk id="4" creationId="{DC700082-67D7-315B-437D-89B23D3792AD}"/>
          </ac:picMkLst>
        </pc:picChg>
        <pc:picChg chg="del">
          <ac:chgData name="Arjan Kamberg" userId="2cfeac95-aab1-41a7-bca5-796b19d85bc0" providerId="ADAL" clId="{F128FE40-8184-0A4D-8CE1-D6CC1E9832BC}" dt="2022-05-29T12:44:11.005" v="13" actId="478"/>
          <ac:picMkLst>
            <pc:docMk/>
            <pc:sldMk cId="1289841528" sldId="399"/>
            <ac:picMk id="7" creationId="{99329AA2-154F-13CF-8B43-B5A71F8BFF0F}"/>
          </ac:picMkLst>
        </pc:picChg>
        <pc:picChg chg="add mod">
          <ac:chgData name="Arjan Kamberg" userId="2cfeac95-aab1-41a7-bca5-796b19d85bc0" providerId="ADAL" clId="{F128FE40-8184-0A4D-8CE1-D6CC1E9832BC}" dt="2022-05-29T12:45:28.910" v="52" actId="1076"/>
          <ac:picMkLst>
            <pc:docMk/>
            <pc:sldMk cId="1289841528" sldId="399"/>
            <ac:picMk id="8" creationId="{3F5076EB-8D73-5148-0D52-D69CBF92DD5A}"/>
          </ac:picMkLst>
        </pc:picChg>
      </pc:sldChg>
      <pc:sldChg chg="addSp delSp modSp new mod">
        <pc:chgData name="Arjan Kamberg" userId="2cfeac95-aab1-41a7-bca5-796b19d85bc0" providerId="ADAL" clId="{F128FE40-8184-0A4D-8CE1-D6CC1E9832BC}" dt="2022-05-29T12:46:24.246" v="84" actId="478"/>
        <pc:sldMkLst>
          <pc:docMk/>
          <pc:sldMk cId="2783756780" sldId="400"/>
        </pc:sldMkLst>
        <pc:spChg chg="mod">
          <ac:chgData name="Arjan Kamberg" userId="2cfeac95-aab1-41a7-bca5-796b19d85bc0" providerId="ADAL" clId="{F128FE40-8184-0A4D-8CE1-D6CC1E9832BC}" dt="2022-05-29T12:45:50.008" v="81" actId="20577"/>
          <ac:spMkLst>
            <pc:docMk/>
            <pc:sldMk cId="2783756780" sldId="400"/>
            <ac:spMk id="2" creationId="{5C84B007-3642-9771-1615-59087327C07B}"/>
          </ac:spMkLst>
        </pc:spChg>
        <pc:spChg chg="del">
          <ac:chgData name="Arjan Kamberg" userId="2cfeac95-aab1-41a7-bca5-796b19d85bc0" providerId="ADAL" clId="{F128FE40-8184-0A4D-8CE1-D6CC1E9832BC}" dt="2022-05-29T12:46:24.246" v="84" actId="478"/>
          <ac:spMkLst>
            <pc:docMk/>
            <pc:sldMk cId="2783756780" sldId="400"/>
            <ac:spMk id="3" creationId="{3B4BEA24-5C3D-D703-90DC-54F27663E92E}"/>
          </ac:spMkLst>
        </pc:spChg>
        <pc:picChg chg="add mod">
          <ac:chgData name="Arjan Kamberg" userId="2cfeac95-aab1-41a7-bca5-796b19d85bc0" providerId="ADAL" clId="{F128FE40-8184-0A4D-8CE1-D6CC1E9832BC}" dt="2022-05-29T12:46:20.891" v="83" actId="1076"/>
          <ac:picMkLst>
            <pc:docMk/>
            <pc:sldMk cId="2783756780" sldId="400"/>
            <ac:picMk id="4" creationId="{81EC65E4-D5C8-7334-331A-299734B7BD39}"/>
          </ac:picMkLst>
        </pc:picChg>
      </pc:sldChg>
      <pc:sldChg chg="del">
        <pc:chgData name="Arjan Kamberg" userId="2cfeac95-aab1-41a7-bca5-796b19d85bc0" providerId="ADAL" clId="{F128FE40-8184-0A4D-8CE1-D6CC1E9832BC}" dt="2022-05-29T12:45:31.793" v="53" actId="2696"/>
        <pc:sldMkLst>
          <pc:docMk/>
          <pc:sldMk cId="3198765792" sldId="400"/>
        </pc:sldMkLst>
      </pc:sldChg>
      <pc:sldChg chg="del">
        <pc:chgData name="Arjan Kamberg" userId="2cfeac95-aab1-41a7-bca5-796b19d85bc0" providerId="ADAL" clId="{F128FE40-8184-0A4D-8CE1-D6CC1E9832BC}" dt="2022-05-29T12:45:32.563" v="54" actId="2696"/>
        <pc:sldMkLst>
          <pc:docMk/>
          <pc:sldMk cId="1284018529" sldId="401"/>
        </pc:sldMkLst>
      </pc:sldChg>
      <pc:sldChg chg="addSp modSp new mod">
        <pc:chgData name="Arjan Kamberg" userId="2cfeac95-aab1-41a7-bca5-796b19d85bc0" providerId="ADAL" clId="{F128FE40-8184-0A4D-8CE1-D6CC1E9832BC}" dt="2022-05-29T12:49:06.454" v="119" actId="14100"/>
        <pc:sldMkLst>
          <pc:docMk/>
          <pc:sldMk cId="2306283557" sldId="401"/>
        </pc:sldMkLst>
        <pc:spChg chg="mod">
          <ac:chgData name="Arjan Kamberg" userId="2cfeac95-aab1-41a7-bca5-796b19d85bc0" providerId="ADAL" clId="{F128FE40-8184-0A4D-8CE1-D6CC1E9832BC}" dt="2022-05-29T12:46:36.533" v="116" actId="20577"/>
          <ac:spMkLst>
            <pc:docMk/>
            <pc:sldMk cId="2306283557" sldId="401"/>
            <ac:spMk id="2" creationId="{C3D8C504-8F0A-5FAB-5FAA-1D6061D19D35}"/>
          </ac:spMkLst>
        </pc:spChg>
        <pc:picChg chg="add mod">
          <ac:chgData name="Arjan Kamberg" userId="2cfeac95-aab1-41a7-bca5-796b19d85bc0" providerId="ADAL" clId="{F128FE40-8184-0A4D-8CE1-D6CC1E9832BC}" dt="2022-05-29T12:49:06.454" v="119" actId="14100"/>
          <ac:picMkLst>
            <pc:docMk/>
            <pc:sldMk cId="2306283557" sldId="401"/>
            <ac:picMk id="4" creationId="{9BC853B0-21C7-2B66-75E9-4C55042D9FC7}"/>
          </ac:picMkLst>
        </pc:picChg>
      </pc:sldChg>
      <pc:sldChg chg="addSp modSp new mod">
        <pc:chgData name="Arjan Kamberg" userId="2cfeac95-aab1-41a7-bca5-796b19d85bc0" providerId="ADAL" clId="{F128FE40-8184-0A4D-8CE1-D6CC1E9832BC}" dt="2022-05-29T12:51:38.167" v="146" actId="1076"/>
        <pc:sldMkLst>
          <pc:docMk/>
          <pc:sldMk cId="2305676762" sldId="402"/>
        </pc:sldMkLst>
        <pc:spChg chg="mod">
          <ac:chgData name="Arjan Kamberg" userId="2cfeac95-aab1-41a7-bca5-796b19d85bc0" providerId="ADAL" clId="{F128FE40-8184-0A4D-8CE1-D6CC1E9832BC}" dt="2022-05-29T12:49:31.024" v="144" actId="20577"/>
          <ac:spMkLst>
            <pc:docMk/>
            <pc:sldMk cId="2305676762" sldId="402"/>
            <ac:spMk id="2" creationId="{31F8E325-C1FC-129F-FEAC-52C57C8DAA42}"/>
          </ac:spMkLst>
        </pc:spChg>
        <pc:picChg chg="add mod">
          <ac:chgData name="Arjan Kamberg" userId="2cfeac95-aab1-41a7-bca5-796b19d85bc0" providerId="ADAL" clId="{F128FE40-8184-0A4D-8CE1-D6CC1E9832BC}" dt="2022-05-29T12:51:38.167" v="146" actId="1076"/>
          <ac:picMkLst>
            <pc:docMk/>
            <pc:sldMk cId="2305676762" sldId="402"/>
            <ac:picMk id="4" creationId="{9F08B3CC-8A37-5A5F-2A19-049C8DA6D147}"/>
          </ac:picMkLst>
        </pc:picChg>
      </pc:sldChg>
      <pc:sldChg chg="del">
        <pc:chgData name="Arjan Kamberg" userId="2cfeac95-aab1-41a7-bca5-796b19d85bc0" providerId="ADAL" clId="{F128FE40-8184-0A4D-8CE1-D6CC1E9832BC}" dt="2022-05-29T12:45:33.092" v="55" actId="2696"/>
        <pc:sldMkLst>
          <pc:docMk/>
          <pc:sldMk cId="2974322468" sldId="402"/>
        </pc:sldMkLst>
      </pc:sldChg>
      <pc:sldChg chg="del">
        <pc:chgData name="Arjan Kamberg" userId="2cfeac95-aab1-41a7-bca5-796b19d85bc0" providerId="ADAL" clId="{F128FE40-8184-0A4D-8CE1-D6CC1E9832BC}" dt="2022-05-29T12:45:33.529" v="56" actId="2696"/>
        <pc:sldMkLst>
          <pc:docMk/>
          <pc:sldMk cId="386436995" sldId="403"/>
        </pc:sldMkLst>
      </pc:sldChg>
      <pc:sldChg chg="addSp modSp new mod">
        <pc:chgData name="Arjan Kamberg" userId="2cfeac95-aab1-41a7-bca5-796b19d85bc0" providerId="ADAL" clId="{F128FE40-8184-0A4D-8CE1-D6CC1E9832BC}" dt="2022-05-29T12:53:21.013" v="179" actId="1076"/>
        <pc:sldMkLst>
          <pc:docMk/>
          <pc:sldMk cId="1602635840" sldId="403"/>
        </pc:sldMkLst>
        <pc:spChg chg="mod">
          <ac:chgData name="Arjan Kamberg" userId="2cfeac95-aab1-41a7-bca5-796b19d85bc0" providerId="ADAL" clId="{F128FE40-8184-0A4D-8CE1-D6CC1E9832BC}" dt="2022-05-29T12:51:50.252" v="176" actId="20577"/>
          <ac:spMkLst>
            <pc:docMk/>
            <pc:sldMk cId="1602635840" sldId="403"/>
            <ac:spMk id="2" creationId="{2372661B-3810-0865-269A-650F581B4CC7}"/>
          </ac:spMkLst>
        </pc:spChg>
        <pc:picChg chg="add mod">
          <ac:chgData name="Arjan Kamberg" userId="2cfeac95-aab1-41a7-bca5-796b19d85bc0" providerId="ADAL" clId="{F128FE40-8184-0A4D-8CE1-D6CC1E9832BC}" dt="2022-05-29T12:53:21.013" v="179" actId="1076"/>
          <ac:picMkLst>
            <pc:docMk/>
            <pc:sldMk cId="1602635840" sldId="403"/>
            <ac:picMk id="4" creationId="{888D051D-8A29-05B0-BDFA-4EC68514C2DC}"/>
          </ac:picMkLst>
        </pc:picChg>
      </pc:sldChg>
      <pc:sldChg chg="del">
        <pc:chgData name="Arjan Kamberg" userId="2cfeac95-aab1-41a7-bca5-796b19d85bc0" providerId="ADAL" clId="{F128FE40-8184-0A4D-8CE1-D6CC1E9832BC}" dt="2022-05-29T12:45:33.942" v="57" actId="2696"/>
        <pc:sldMkLst>
          <pc:docMk/>
          <pc:sldMk cId="1743198999" sldId="404"/>
        </pc:sldMkLst>
      </pc:sldChg>
      <pc:sldChg chg="addSp delSp modSp new mod">
        <pc:chgData name="Arjan Kamberg" userId="2cfeac95-aab1-41a7-bca5-796b19d85bc0" providerId="ADAL" clId="{F128FE40-8184-0A4D-8CE1-D6CC1E9832BC}" dt="2022-05-29T12:54:29.571" v="229"/>
        <pc:sldMkLst>
          <pc:docMk/>
          <pc:sldMk cId="2930608067" sldId="404"/>
        </pc:sldMkLst>
        <pc:spChg chg="mod">
          <ac:chgData name="Arjan Kamberg" userId="2cfeac95-aab1-41a7-bca5-796b19d85bc0" providerId="ADAL" clId="{F128FE40-8184-0A4D-8CE1-D6CC1E9832BC}" dt="2022-05-29T12:53:37.250" v="228" actId="20577"/>
          <ac:spMkLst>
            <pc:docMk/>
            <pc:sldMk cId="2930608067" sldId="404"/>
            <ac:spMk id="2" creationId="{1446E743-6002-C04A-FD34-32D2051F2394}"/>
          </ac:spMkLst>
        </pc:spChg>
        <pc:spChg chg="del">
          <ac:chgData name="Arjan Kamberg" userId="2cfeac95-aab1-41a7-bca5-796b19d85bc0" providerId="ADAL" clId="{F128FE40-8184-0A4D-8CE1-D6CC1E9832BC}" dt="2022-05-29T12:54:29.571" v="229"/>
          <ac:spMkLst>
            <pc:docMk/>
            <pc:sldMk cId="2930608067" sldId="404"/>
            <ac:spMk id="3" creationId="{F7608E94-3E64-C0D1-97A8-E9FC1232A4C8}"/>
          </ac:spMkLst>
        </pc:spChg>
        <pc:picChg chg="add mod">
          <ac:chgData name="Arjan Kamberg" userId="2cfeac95-aab1-41a7-bca5-796b19d85bc0" providerId="ADAL" clId="{F128FE40-8184-0A4D-8CE1-D6CC1E9832BC}" dt="2022-05-29T12:54:29.571" v="229"/>
          <ac:picMkLst>
            <pc:docMk/>
            <pc:sldMk cId="2930608067" sldId="404"/>
            <ac:picMk id="4" creationId="{31E6E6A0-83B6-441A-5982-459601A48CCB}"/>
          </ac:picMkLst>
        </pc:picChg>
      </pc:sldChg>
      <pc:sldChg chg="del">
        <pc:chgData name="Arjan Kamberg" userId="2cfeac95-aab1-41a7-bca5-796b19d85bc0" providerId="ADAL" clId="{F128FE40-8184-0A4D-8CE1-D6CC1E9832BC}" dt="2022-05-29T12:45:34.357" v="58" actId="2696"/>
        <pc:sldMkLst>
          <pc:docMk/>
          <pc:sldMk cId="3371315500" sldId="405"/>
        </pc:sldMkLst>
      </pc:sldChg>
      <pc:sldChg chg="del">
        <pc:chgData name="Arjan Kamberg" userId="2cfeac95-aab1-41a7-bca5-796b19d85bc0" providerId="ADAL" clId="{F128FE40-8184-0A4D-8CE1-D6CC1E9832BC}" dt="2022-05-29T12:45:34.808" v="59" actId="2696"/>
        <pc:sldMkLst>
          <pc:docMk/>
          <pc:sldMk cId="3594688645" sldId="406"/>
        </pc:sldMkLst>
      </pc:sldChg>
      <pc:sldChg chg="del">
        <pc:chgData name="Arjan Kamberg" userId="2cfeac95-aab1-41a7-bca5-796b19d85bc0" providerId="ADAL" clId="{F128FE40-8184-0A4D-8CE1-D6CC1E9832BC}" dt="2022-05-29T12:45:35.651" v="60" actId="2696"/>
        <pc:sldMkLst>
          <pc:docMk/>
          <pc:sldMk cId="1882662412" sldId="407"/>
        </pc:sldMkLst>
      </pc:sldChg>
      <pc:sldChg chg="del">
        <pc:chgData name="Arjan Kamberg" userId="2cfeac95-aab1-41a7-bca5-796b19d85bc0" providerId="ADAL" clId="{F128FE40-8184-0A4D-8CE1-D6CC1E9832BC}" dt="2022-05-29T12:45:36.134" v="61" actId="2696"/>
        <pc:sldMkLst>
          <pc:docMk/>
          <pc:sldMk cId="2956923970" sldId="408"/>
        </pc:sldMkLst>
      </pc:sldChg>
      <pc:sldChg chg="del">
        <pc:chgData name="Arjan Kamberg" userId="2cfeac95-aab1-41a7-bca5-796b19d85bc0" providerId="ADAL" clId="{F128FE40-8184-0A4D-8CE1-D6CC1E9832BC}" dt="2022-05-29T12:45:36.823" v="62" actId="2696"/>
        <pc:sldMkLst>
          <pc:docMk/>
          <pc:sldMk cId="2362021770" sldId="409"/>
        </pc:sldMkLst>
      </pc:sldChg>
      <pc:sldChg chg="del">
        <pc:chgData name="Arjan Kamberg" userId="2cfeac95-aab1-41a7-bca5-796b19d85bc0" providerId="ADAL" clId="{F128FE40-8184-0A4D-8CE1-D6CC1E9832BC}" dt="2022-05-29T12:45:37.449" v="63" actId="2696"/>
        <pc:sldMkLst>
          <pc:docMk/>
          <pc:sldMk cId="3188014448" sldId="410"/>
        </pc:sldMkLst>
      </pc:sldChg>
      <pc:sldChg chg="del">
        <pc:chgData name="Arjan Kamberg" userId="2cfeac95-aab1-41a7-bca5-796b19d85bc0" providerId="ADAL" clId="{F128FE40-8184-0A4D-8CE1-D6CC1E9832BC}" dt="2022-05-29T12:45:37.993" v="64" actId="2696"/>
        <pc:sldMkLst>
          <pc:docMk/>
          <pc:sldMk cId="847053861" sldId="411"/>
        </pc:sldMkLst>
      </pc:sldChg>
      <pc:sldChg chg="del">
        <pc:chgData name="Arjan Kamberg" userId="2cfeac95-aab1-41a7-bca5-796b19d85bc0" providerId="ADAL" clId="{F128FE40-8184-0A4D-8CE1-D6CC1E9832BC}" dt="2022-05-29T12:45:38.511" v="65" actId="2696"/>
        <pc:sldMkLst>
          <pc:docMk/>
          <pc:sldMk cId="3136557241" sldId="412"/>
        </pc:sldMkLst>
      </pc:sldChg>
    </pc:docChg>
  </pc:docChgLst>
  <pc:docChgLst>
    <pc:chgData name="Arjan Kamberg" userId="2cfeac95-aab1-41a7-bca5-796b19d85bc0" providerId="ADAL" clId="{725BC8C4-7486-CC4E-A47A-846FE17F01F0}"/>
    <pc:docChg chg="custSel addSld delSld modSld">
      <pc:chgData name="Arjan Kamberg" userId="2cfeac95-aab1-41a7-bca5-796b19d85bc0" providerId="ADAL" clId="{725BC8C4-7486-CC4E-A47A-846FE17F01F0}" dt="2022-05-07T06:49:45.526" v="154" actId="20577"/>
      <pc:docMkLst>
        <pc:docMk/>
      </pc:docMkLst>
      <pc:sldChg chg="modSp mod">
        <pc:chgData name="Arjan Kamberg" userId="2cfeac95-aab1-41a7-bca5-796b19d85bc0" providerId="ADAL" clId="{725BC8C4-7486-CC4E-A47A-846FE17F01F0}" dt="2022-05-07T06:35:54.994" v="12" actId="20577"/>
        <pc:sldMkLst>
          <pc:docMk/>
          <pc:sldMk cId="248983296" sldId="256"/>
        </pc:sldMkLst>
        <pc:spChg chg="mod">
          <ac:chgData name="Arjan Kamberg" userId="2cfeac95-aab1-41a7-bca5-796b19d85bc0" providerId="ADAL" clId="{725BC8C4-7486-CC4E-A47A-846FE17F01F0}" dt="2022-05-07T06:35:54.994" v="12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del">
        <pc:chgData name="Arjan Kamberg" userId="2cfeac95-aab1-41a7-bca5-796b19d85bc0" providerId="ADAL" clId="{725BC8C4-7486-CC4E-A47A-846FE17F01F0}" dt="2022-05-07T06:36:02.991" v="14" actId="2696"/>
        <pc:sldMkLst>
          <pc:docMk/>
          <pc:sldMk cId="885159206" sldId="394"/>
        </pc:sldMkLst>
      </pc:sldChg>
      <pc:sldChg chg="del">
        <pc:chgData name="Arjan Kamberg" userId="2cfeac95-aab1-41a7-bca5-796b19d85bc0" providerId="ADAL" clId="{725BC8C4-7486-CC4E-A47A-846FE17F01F0}" dt="2022-05-07T06:35:58.346" v="13" actId="2696"/>
        <pc:sldMkLst>
          <pc:docMk/>
          <pc:sldMk cId="3779213054" sldId="402"/>
        </pc:sldMkLst>
      </pc:sldChg>
      <pc:sldChg chg="del">
        <pc:chgData name="Arjan Kamberg" userId="2cfeac95-aab1-41a7-bca5-796b19d85bc0" providerId="ADAL" clId="{725BC8C4-7486-CC4E-A47A-846FE17F01F0}" dt="2022-05-07T06:36:22.973" v="15" actId="2696"/>
        <pc:sldMkLst>
          <pc:docMk/>
          <pc:sldMk cId="2257799084" sldId="404"/>
        </pc:sldMkLst>
      </pc:sldChg>
      <pc:sldChg chg="addSp delSp modSp mod">
        <pc:chgData name="Arjan Kamberg" userId="2cfeac95-aab1-41a7-bca5-796b19d85bc0" providerId="ADAL" clId="{725BC8C4-7486-CC4E-A47A-846FE17F01F0}" dt="2022-05-07T06:42:51.105" v="93" actId="1076"/>
        <pc:sldMkLst>
          <pc:docMk/>
          <pc:sldMk cId="851786629" sldId="405"/>
        </pc:sldMkLst>
        <pc:picChg chg="add mod">
          <ac:chgData name="Arjan Kamberg" userId="2cfeac95-aab1-41a7-bca5-796b19d85bc0" providerId="ADAL" clId="{725BC8C4-7486-CC4E-A47A-846FE17F01F0}" dt="2022-05-07T06:42:51.105" v="93" actId="1076"/>
          <ac:picMkLst>
            <pc:docMk/>
            <pc:sldMk cId="851786629" sldId="405"/>
            <ac:picMk id="4" creationId="{D7A7B81F-7210-9AFD-92DD-1BF1FAC565F9}"/>
          </ac:picMkLst>
        </pc:picChg>
        <pc:picChg chg="del">
          <ac:chgData name="Arjan Kamberg" userId="2cfeac95-aab1-41a7-bca5-796b19d85bc0" providerId="ADAL" clId="{725BC8C4-7486-CC4E-A47A-846FE17F01F0}" dt="2022-05-07T06:42:43.996" v="89" actId="478"/>
          <ac:picMkLst>
            <pc:docMk/>
            <pc:sldMk cId="851786629" sldId="405"/>
            <ac:picMk id="5" creationId="{2F049823-7580-F18B-13AC-382F732BE97F}"/>
          </ac:picMkLst>
        </pc:picChg>
      </pc:sldChg>
      <pc:sldChg chg="modSp mod">
        <pc:chgData name="Arjan Kamberg" userId="2cfeac95-aab1-41a7-bca5-796b19d85bc0" providerId="ADAL" clId="{725BC8C4-7486-CC4E-A47A-846FE17F01F0}" dt="2022-05-07T06:37:11.452" v="35" actId="20577"/>
        <pc:sldMkLst>
          <pc:docMk/>
          <pc:sldMk cId="3902397220" sldId="407"/>
        </pc:sldMkLst>
        <pc:spChg chg="mod">
          <ac:chgData name="Arjan Kamberg" userId="2cfeac95-aab1-41a7-bca5-796b19d85bc0" providerId="ADAL" clId="{725BC8C4-7486-CC4E-A47A-846FE17F01F0}" dt="2022-05-07T06:37:11.452" v="35" actId="20577"/>
          <ac:spMkLst>
            <pc:docMk/>
            <pc:sldMk cId="3902397220" sldId="407"/>
            <ac:spMk id="2" creationId="{A653F217-6EFE-926E-0A6A-85CB34F7EB2F}"/>
          </ac:spMkLst>
        </pc:spChg>
      </pc:sldChg>
      <pc:sldChg chg="addSp modSp new mod">
        <pc:chgData name="Arjan Kamberg" userId="2cfeac95-aab1-41a7-bca5-796b19d85bc0" providerId="ADAL" clId="{725BC8C4-7486-CC4E-A47A-846FE17F01F0}" dt="2022-05-07T06:38:52.770" v="88" actId="20577"/>
        <pc:sldMkLst>
          <pc:docMk/>
          <pc:sldMk cId="1266880151" sldId="408"/>
        </pc:sldMkLst>
        <pc:spChg chg="mod">
          <ac:chgData name="Arjan Kamberg" userId="2cfeac95-aab1-41a7-bca5-796b19d85bc0" providerId="ADAL" clId="{725BC8C4-7486-CC4E-A47A-846FE17F01F0}" dt="2022-05-07T06:38:52.770" v="88" actId="20577"/>
          <ac:spMkLst>
            <pc:docMk/>
            <pc:sldMk cId="1266880151" sldId="408"/>
            <ac:spMk id="2" creationId="{39A30573-4F2E-3EFD-BA47-93389C64F9CA}"/>
          </ac:spMkLst>
        </pc:spChg>
        <pc:picChg chg="add mod">
          <ac:chgData name="Arjan Kamberg" userId="2cfeac95-aab1-41a7-bca5-796b19d85bc0" providerId="ADAL" clId="{725BC8C4-7486-CC4E-A47A-846FE17F01F0}" dt="2022-05-07T06:38:30.986" v="38" actId="1076"/>
          <ac:picMkLst>
            <pc:docMk/>
            <pc:sldMk cId="1266880151" sldId="408"/>
            <ac:picMk id="4" creationId="{9703C118-EE2B-D9BA-AA37-B88C2C66E5D5}"/>
          </ac:picMkLst>
        </pc:picChg>
      </pc:sldChg>
      <pc:sldChg chg="addSp delSp modSp add mod">
        <pc:chgData name="Arjan Kamberg" userId="2cfeac95-aab1-41a7-bca5-796b19d85bc0" providerId="ADAL" clId="{725BC8C4-7486-CC4E-A47A-846FE17F01F0}" dt="2022-05-07T06:44:41.307" v="98" actId="14100"/>
        <pc:sldMkLst>
          <pc:docMk/>
          <pc:sldMk cId="27810816" sldId="409"/>
        </pc:sldMkLst>
        <pc:spChg chg="mod">
          <ac:chgData name="Arjan Kamberg" userId="2cfeac95-aab1-41a7-bca5-796b19d85bc0" providerId="ADAL" clId="{725BC8C4-7486-CC4E-A47A-846FE17F01F0}" dt="2022-05-07T06:44:41.307" v="98" actId="14100"/>
          <ac:spMkLst>
            <pc:docMk/>
            <pc:sldMk cId="27810816" sldId="409"/>
            <ac:spMk id="3" creationId="{CB50722B-E0E1-AE72-5756-8C8E04D2D610}"/>
          </ac:spMkLst>
        </pc:spChg>
        <pc:picChg chg="del">
          <ac:chgData name="Arjan Kamberg" userId="2cfeac95-aab1-41a7-bca5-796b19d85bc0" providerId="ADAL" clId="{725BC8C4-7486-CC4E-A47A-846FE17F01F0}" dt="2022-05-07T06:44:33.016" v="95" actId="478"/>
          <ac:picMkLst>
            <pc:docMk/>
            <pc:sldMk cId="27810816" sldId="409"/>
            <ac:picMk id="4" creationId="{D7A7B81F-7210-9AFD-92DD-1BF1FAC565F9}"/>
          </ac:picMkLst>
        </pc:picChg>
        <pc:picChg chg="add mod">
          <ac:chgData name="Arjan Kamberg" userId="2cfeac95-aab1-41a7-bca5-796b19d85bc0" providerId="ADAL" clId="{725BC8C4-7486-CC4E-A47A-846FE17F01F0}" dt="2022-05-07T06:44:41.307" v="98" actId="14100"/>
          <ac:picMkLst>
            <pc:docMk/>
            <pc:sldMk cId="27810816" sldId="409"/>
            <ac:picMk id="5" creationId="{30D25807-817F-8D10-2BA8-F70083CB070A}"/>
          </ac:picMkLst>
        </pc:picChg>
      </pc:sldChg>
      <pc:sldChg chg="add">
        <pc:chgData name="Arjan Kamberg" userId="2cfeac95-aab1-41a7-bca5-796b19d85bc0" providerId="ADAL" clId="{725BC8C4-7486-CC4E-A47A-846FE17F01F0}" dt="2022-05-07T06:45:00.571" v="99" actId="2890"/>
        <pc:sldMkLst>
          <pc:docMk/>
          <pc:sldMk cId="2893015474" sldId="410"/>
        </pc:sldMkLst>
      </pc:sldChg>
      <pc:sldChg chg="addSp delSp modSp add mod">
        <pc:chgData name="Arjan Kamberg" userId="2cfeac95-aab1-41a7-bca5-796b19d85bc0" providerId="ADAL" clId="{725BC8C4-7486-CC4E-A47A-846FE17F01F0}" dt="2022-05-07T06:46:57.191" v="105" actId="1076"/>
        <pc:sldMkLst>
          <pc:docMk/>
          <pc:sldMk cId="2932398905" sldId="411"/>
        </pc:sldMkLst>
        <pc:picChg chg="add mod">
          <ac:chgData name="Arjan Kamberg" userId="2cfeac95-aab1-41a7-bca5-796b19d85bc0" providerId="ADAL" clId="{725BC8C4-7486-CC4E-A47A-846FE17F01F0}" dt="2022-05-07T06:46:57.191" v="105" actId="1076"/>
          <ac:picMkLst>
            <pc:docMk/>
            <pc:sldMk cId="2932398905" sldId="411"/>
            <ac:picMk id="4" creationId="{7149EDDA-ECE5-C98E-A705-83E256F4BA86}"/>
          </ac:picMkLst>
        </pc:picChg>
        <pc:picChg chg="del">
          <ac:chgData name="Arjan Kamberg" userId="2cfeac95-aab1-41a7-bca5-796b19d85bc0" providerId="ADAL" clId="{725BC8C4-7486-CC4E-A47A-846FE17F01F0}" dt="2022-05-07T06:46:47.547" v="101" actId="478"/>
          <ac:picMkLst>
            <pc:docMk/>
            <pc:sldMk cId="2932398905" sldId="411"/>
            <ac:picMk id="5" creationId="{30D25807-817F-8D10-2BA8-F70083CB070A}"/>
          </ac:picMkLst>
        </pc:picChg>
      </pc:sldChg>
      <pc:sldChg chg="addSp delSp modSp add mod">
        <pc:chgData name="Arjan Kamberg" userId="2cfeac95-aab1-41a7-bca5-796b19d85bc0" providerId="ADAL" clId="{725BC8C4-7486-CC4E-A47A-846FE17F01F0}" dt="2022-05-07T06:47:54.092" v="111" actId="1076"/>
        <pc:sldMkLst>
          <pc:docMk/>
          <pc:sldMk cId="965602055" sldId="412"/>
        </pc:sldMkLst>
        <pc:picChg chg="del">
          <ac:chgData name="Arjan Kamberg" userId="2cfeac95-aab1-41a7-bca5-796b19d85bc0" providerId="ADAL" clId="{725BC8C4-7486-CC4E-A47A-846FE17F01F0}" dt="2022-05-07T06:47:14.575" v="107" actId="478"/>
          <ac:picMkLst>
            <pc:docMk/>
            <pc:sldMk cId="965602055" sldId="412"/>
            <ac:picMk id="4" creationId="{7149EDDA-ECE5-C98E-A705-83E256F4BA86}"/>
          </ac:picMkLst>
        </pc:picChg>
        <pc:picChg chg="add mod">
          <ac:chgData name="Arjan Kamberg" userId="2cfeac95-aab1-41a7-bca5-796b19d85bc0" providerId="ADAL" clId="{725BC8C4-7486-CC4E-A47A-846FE17F01F0}" dt="2022-05-07T06:47:54.092" v="111" actId="1076"/>
          <ac:picMkLst>
            <pc:docMk/>
            <pc:sldMk cId="965602055" sldId="412"/>
            <ac:picMk id="5" creationId="{EE1988C0-34EC-0E56-3FED-F3457B1B4403}"/>
          </ac:picMkLst>
        </pc:picChg>
      </pc:sldChg>
      <pc:sldChg chg="addSp delSp modSp add mod">
        <pc:chgData name="Arjan Kamberg" userId="2cfeac95-aab1-41a7-bca5-796b19d85bc0" providerId="ADAL" clId="{725BC8C4-7486-CC4E-A47A-846FE17F01F0}" dt="2022-05-07T06:49:08.529" v="121" actId="478"/>
        <pc:sldMkLst>
          <pc:docMk/>
          <pc:sldMk cId="1000565639" sldId="413"/>
        </pc:sldMkLst>
        <pc:spChg chg="del">
          <ac:chgData name="Arjan Kamberg" userId="2cfeac95-aab1-41a7-bca5-796b19d85bc0" providerId="ADAL" clId="{725BC8C4-7486-CC4E-A47A-846FE17F01F0}" dt="2022-05-07T06:49:08.529" v="121" actId="478"/>
          <ac:spMkLst>
            <pc:docMk/>
            <pc:sldMk cId="1000565639" sldId="413"/>
            <ac:spMk id="3" creationId="{CB50722B-E0E1-AE72-5756-8C8E04D2D610}"/>
          </ac:spMkLst>
        </pc:spChg>
        <pc:picChg chg="add mod">
          <ac:chgData name="Arjan Kamberg" userId="2cfeac95-aab1-41a7-bca5-796b19d85bc0" providerId="ADAL" clId="{725BC8C4-7486-CC4E-A47A-846FE17F01F0}" dt="2022-05-07T06:49:06.143" v="120" actId="1076"/>
          <ac:picMkLst>
            <pc:docMk/>
            <pc:sldMk cId="1000565639" sldId="413"/>
            <ac:picMk id="4" creationId="{AB629CAA-52AD-3DF4-B32F-FE647AE4D1BD}"/>
          </ac:picMkLst>
        </pc:picChg>
        <pc:picChg chg="del mod">
          <ac:chgData name="Arjan Kamberg" userId="2cfeac95-aab1-41a7-bca5-796b19d85bc0" providerId="ADAL" clId="{725BC8C4-7486-CC4E-A47A-846FE17F01F0}" dt="2022-05-07T06:48:13.018" v="114" actId="478"/>
          <ac:picMkLst>
            <pc:docMk/>
            <pc:sldMk cId="1000565639" sldId="413"/>
            <ac:picMk id="5" creationId="{EE1988C0-34EC-0E56-3FED-F3457B1B4403}"/>
          </ac:picMkLst>
        </pc:picChg>
      </pc:sldChg>
      <pc:sldChg chg="modSp new mod">
        <pc:chgData name="Arjan Kamberg" userId="2cfeac95-aab1-41a7-bca5-796b19d85bc0" providerId="ADAL" clId="{725BC8C4-7486-CC4E-A47A-846FE17F01F0}" dt="2022-05-07T06:49:45.526" v="154" actId="20577"/>
        <pc:sldMkLst>
          <pc:docMk/>
          <pc:sldMk cId="4267373116" sldId="414"/>
        </pc:sldMkLst>
        <pc:spChg chg="mod">
          <ac:chgData name="Arjan Kamberg" userId="2cfeac95-aab1-41a7-bca5-796b19d85bc0" providerId="ADAL" clId="{725BC8C4-7486-CC4E-A47A-846FE17F01F0}" dt="2022-05-07T06:49:45.526" v="154" actId="20577"/>
          <ac:spMkLst>
            <pc:docMk/>
            <pc:sldMk cId="4267373116" sldId="414"/>
            <ac:spMk id="2" creationId="{48146ED1-B330-19AF-F2F4-107B07154E21}"/>
          </ac:spMkLst>
        </pc:spChg>
      </pc:sldChg>
    </pc:docChg>
  </pc:docChgLst>
  <pc:docChgLst>
    <pc:chgData name="Arjan Kamberg" userId="2cfeac95-aab1-41a7-bca5-796b19d85bc0" providerId="ADAL" clId="{B8649F54-4419-F546-BC77-6F41E54F89A0}"/>
    <pc:docChg chg="custSel addSld delSld modSld sldOrd">
      <pc:chgData name="Arjan Kamberg" userId="2cfeac95-aab1-41a7-bca5-796b19d85bc0" providerId="ADAL" clId="{B8649F54-4419-F546-BC77-6F41E54F89A0}" dt="2022-05-29T07:54:40.523" v="215" actId="20577"/>
      <pc:docMkLst>
        <pc:docMk/>
      </pc:docMkLst>
      <pc:sldChg chg="del">
        <pc:chgData name="Arjan Kamberg" userId="2cfeac95-aab1-41a7-bca5-796b19d85bc0" providerId="ADAL" clId="{B8649F54-4419-F546-BC77-6F41E54F89A0}" dt="2022-05-29T07:32:46.940" v="0" actId="2696"/>
        <pc:sldMkLst>
          <pc:docMk/>
          <pc:sldMk cId="1707078204" sldId="388"/>
        </pc:sldMkLst>
      </pc:sldChg>
      <pc:sldChg chg="del">
        <pc:chgData name="Arjan Kamberg" userId="2cfeac95-aab1-41a7-bca5-796b19d85bc0" providerId="ADAL" clId="{B8649F54-4419-F546-BC77-6F41E54F89A0}" dt="2022-05-29T07:32:46.940" v="0" actId="2696"/>
        <pc:sldMkLst>
          <pc:docMk/>
          <pc:sldMk cId="701121401" sldId="389"/>
        </pc:sldMkLst>
      </pc:sldChg>
      <pc:sldChg chg="del">
        <pc:chgData name="Arjan Kamberg" userId="2cfeac95-aab1-41a7-bca5-796b19d85bc0" providerId="ADAL" clId="{B8649F54-4419-F546-BC77-6F41E54F89A0}" dt="2022-05-29T07:32:46.940" v="0" actId="2696"/>
        <pc:sldMkLst>
          <pc:docMk/>
          <pc:sldMk cId="1490860084" sldId="390"/>
        </pc:sldMkLst>
      </pc:sldChg>
      <pc:sldChg chg="del">
        <pc:chgData name="Arjan Kamberg" userId="2cfeac95-aab1-41a7-bca5-796b19d85bc0" providerId="ADAL" clId="{B8649F54-4419-F546-BC77-6F41E54F89A0}" dt="2022-05-29T07:32:46.940" v="0" actId="2696"/>
        <pc:sldMkLst>
          <pc:docMk/>
          <pc:sldMk cId="1304253769" sldId="391"/>
        </pc:sldMkLst>
      </pc:sldChg>
      <pc:sldChg chg="del">
        <pc:chgData name="Arjan Kamberg" userId="2cfeac95-aab1-41a7-bca5-796b19d85bc0" providerId="ADAL" clId="{B8649F54-4419-F546-BC77-6F41E54F89A0}" dt="2022-05-29T07:32:46.940" v="0" actId="2696"/>
        <pc:sldMkLst>
          <pc:docMk/>
          <pc:sldMk cId="1975609240" sldId="392"/>
        </pc:sldMkLst>
      </pc:sldChg>
      <pc:sldChg chg="del">
        <pc:chgData name="Arjan Kamberg" userId="2cfeac95-aab1-41a7-bca5-796b19d85bc0" providerId="ADAL" clId="{B8649F54-4419-F546-BC77-6F41E54F89A0}" dt="2022-05-29T07:32:46.940" v="0" actId="2696"/>
        <pc:sldMkLst>
          <pc:docMk/>
          <pc:sldMk cId="4128412529" sldId="393"/>
        </pc:sldMkLst>
      </pc:sldChg>
      <pc:sldChg chg="del">
        <pc:chgData name="Arjan Kamberg" userId="2cfeac95-aab1-41a7-bca5-796b19d85bc0" providerId="ADAL" clId="{B8649F54-4419-F546-BC77-6F41E54F89A0}" dt="2022-05-29T07:32:46.940" v="0" actId="2696"/>
        <pc:sldMkLst>
          <pc:docMk/>
          <pc:sldMk cId="2347373218" sldId="394"/>
        </pc:sldMkLst>
      </pc:sldChg>
      <pc:sldChg chg="del">
        <pc:chgData name="Arjan Kamberg" userId="2cfeac95-aab1-41a7-bca5-796b19d85bc0" providerId="ADAL" clId="{B8649F54-4419-F546-BC77-6F41E54F89A0}" dt="2022-05-29T07:32:46.940" v="0" actId="2696"/>
        <pc:sldMkLst>
          <pc:docMk/>
          <pc:sldMk cId="637791981" sldId="395"/>
        </pc:sldMkLst>
      </pc:sldChg>
      <pc:sldChg chg="del">
        <pc:chgData name="Arjan Kamberg" userId="2cfeac95-aab1-41a7-bca5-796b19d85bc0" providerId="ADAL" clId="{B8649F54-4419-F546-BC77-6F41E54F89A0}" dt="2022-05-29T07:32:46.940" v="0" actId="2696"/>
        <pc:sldMkLst>
          <pc:docMk/>
          <pc:sldMk cId="1950176548" sldId="396"/>
        </pc:sldMkLst>
      </pc:sldChg>
      <pc:sldChg chg="del">
        <pc:chgData name="Arjan Kamberg" userId="2cfeac95-aab1-41a7-bca5-796b19d85bc0" providerId="ADAL" clId="{B8649F54-4419-F546-BC77-6F41E54F89A0}" dt="2022-05-29T07:32:46.940" v="0" actId="2696"/>
        <pc:sldMkLst>
          <pc:docMk/>
          <pc:sldMk cId="1036673651" sldId="397"/>
        </pc:sldMkLst>
      </pc:sldChg>
      <pc:sldChg chg="del">
        <pc:chgData name="Arjan Kamberg" userId="2cfeac95-aab1-41a7-bca5-796b19d85bc0" providerId="ADAL" clId="{B8649F54-4419-F546-BC77-6F41E54F89A0}" dt="2022-05-29T07:32:46.940" v="0" actId="2696"/>
        <pc:sldMkLst>
          <pc:docMk/>
          <pc:sldMk cId="2828783301" sldId="398"/>
        </pc:sldMkLst>
      </pc:sldChg>
      <pc:sldChg chg="modSp mod">
        <pc:chgData name="Arjan Kamberg" userId="2cfeac95-aab1-41a7-bca5-796b19d85bc0" providerId="ADAL" clId="{B8649F54-4419-F546-BC77-6F41E54F89A0}" dt="2022-05-29T07:32:57.165" v="16" actId="20577"/>
        <pc:sldMkLst>
          <pc:docMk/>
          <pc:sldMk cId="1289841528" sldId="399"/>
        </pc:sldMkLst>
        <pc:spChg chg="mod">
          <ac:chgData name="Arjan Kamberg" userId="2cfeac95-aab1-41a7-bca5-796b19d85bc0" providerId="ADAL" clId="{B8649F54-4419-F546-BC77-6F41E54F89A0}" dt="2022-05-29T07:32:57.165" v="16" actId="20577"/>
          <ac:spMkLst>
            <pc:docMk/>
            <pc:sldMk cId="1289841528" sldId="399"/>
            <ac:spMk id="2" creationId="{88616D39-E40B-D592-F0AB-8E8FA3C2A794}"/>
          </ac:spMkLst>
        </pc:spChg>
      </pc:sldChg>
      <pc:sldChg chg="addSp modSp new mod">
        <pc:chgData name="Arjan Kamberg" userId="2cfeac95-aab1-41a7-bca5-796b19d85bc0" providerId="ADAL" clId="{B8649F54-4419-F546-BC77-6F41E54F89A0}" dt="2022-05-29T07:43:57.470" v="54" actId="9405"/>
        <pc:sldMkLst>
          <pc:docMk/>
          <pc:sldMk cId="3198765792" sldId="400"/>
        </pc:sldMkLst>
        <pc:spChg chg="mod">
          <ac:chgData name="Arjan Kamberg" userId="2cfeac95-aab1-41a7-bca5-796b19d85bc0" providerId="ADAL" clId="{B8649F54-4419-F546-BC77-6F41E54F89A0}" dt="2022-05-29T07:33:12.710" v="38" actId="20577"/>
          <ac:spMkLst>
            <pc:docMk/>
            <pc:sldMk cId="3198765792" sldId="400"/>
            <ac:spMk id="2" creationId="{6EA17A72-C6DE-5CFE-B67A-22E7AE07F223}"/>
          </ac:spMkLst>
        </pc:spChg>
        <pc:picChg chg="add mod">
          <ac:chgData name="Arjan Kamberg" userId="2cfeac95-aab1-41a7-bca5-796b19d85bc0" providerId="ADAL" clId="{B8649F54-4419-F546-BC77-6F41E54F89A0}" dt="2022-05-29T07:40:50.273" v="40" actId="1076"/>
          <ac:picMkLst>
            <pc:docMk/>
            <pc:sldMk cId="3198765792" sldId="400"/>
            <ac:picMk id="4" creationId="{10D6C639-08FE-AAD0-A119-F04616D00859}"/>
          </ac:picMkLst>
        </pc:picChg>
        <pc:inkChg chg="add">
          <ac:chgData name="Arjan Kamberg" userId="2cfeac95-aab1-41a7-bca5-796b19d85bc0" providerId="ADAL" clId="{B8649F54-4419-F546-BC77-6F41E54F89A0}" dt="2022-05-29T07:43:57.470" v="54" actId="9405"/>
          <ac:inkMkLst>
            <pc:docMk/>
            <pc:sldMk cId="3198765792" sldId="400"/>
            <ac:inkMk id="5" creationId="{163E6C39-98A8-6758-036C-5B87248AD91A}"/>
          </ac:inkMkLst>
        </pc:inkChg>
      </pc:sldChg>
      <pc:sldChg chg="addSp delSp modSp new mod">
        <pc:chgData name="Arjan Kamberg" userId="2cfeac95-aab1-41a7-bca5-796b19d85bc0" providerId="ADAL" clId="{B8649F54-4419-F546-BC77-6F41E54F89A0}" dt="2022-05-29T07:43:28.336" v="48" actId="1076"/>
        <pc:sldMkLst>
          <pc:docMk/>
          <pc:sldMk cId="1284018529" sldId="401"/>
        </pc:sldMkLst>
        <pc:picChg chg="add del mod">
          <ac:chgData name="Arjan Kamberg" userId="2cfeac95-aab1-41a7-bca5-796b19d85bc0" providerId="ADAL" clId="{B8649F54-4419-F546-BC77-6F41E54F89A0}" dt="2022-05-29T07:43:25.910" v="47" actId="478"/>
          <ac:picMkLst>
            <pc:docMk/>
            <pc:sldMk cId="1284018529" sldId="401"/>
            <ac:picMk id="4" creationId="{C2714CA8-39E5-8081-EA40-92688D340D7D}"/>
          </ac:picMkLst>
        </pc:picChg>
        <pc:picChg chg="add mod">
          <ac:chgData name="Arjan Kamberg" userId="2cfeac95-aab1-41a7-bca5-796b19d85bc0" providerId="ADAL" clId="{B8649F54-4419-F546-BC77-6F41E54F89A0}" dt="2022-05-29T07:43:28.336" v="48" actId="1076"/>
          <ac:picMkLst>
            <pc:docMk/>
            <pc:sldMk cId="1284018529" sldId="401"/>
            <ac:picMk id="5" creationId="{0EBDC60A-5241-2A91-2534-98A507D2CEC6}"/>
          </ac:picMkLst>
        </pc:picChg>
      </pc:sldChg>
      <pc:sldChg chg="addSp modSp add mod ord">
        <pc:chgData name="Arjan Kamberg" userId="2cfeac95-aab1-41a7-bca5-796b19d85bc0" providerId="ADAL" clId="{B8649F54-4419-F546-BC77-6F41E54F89A0}" dt="2022-05-29T07:44:17.885" v="55" actId="9405"/>
        <pc:sldMkLst>
          <pc:docMk/>
          <pc:sldMk cId="2974322468" sldId="402"/>
        </pc:sldMkLst>
        <pc:grpChg chg="mod">
          <ac:chgData name="Arjan Kamberg" userId="2cfeac95-aab1-41a7-bca5-796b19d85bc0" providerId="ADAL" clId="{B8649F54-4419-F546-BC77-6F41E54F89A0}" dt="2022-05-29T07:43:53.493" v="53"/>
          <ac:grpSpMkLst>
            <pc:docMk/>
            <pc:sldMk cId="2974322468" sldId="402"/>
            <ac:grpSpMk id="7" creationId="{3B79B61D-F4AB-7DF1-9F95-1ACF17DD6C91}"/>
          </ac:grpSpMkLst>
        </pc:grpChg>
        <pc:inkChg chg="add mod">
          <ac:chgData name="Arjan Kamberg" userId="2cfeac95-aab1-41a7-bca5-796b19d85bc0" providerId="ADAL" clId="{B8649F54-4419-F546-BC77-6F41E54F89A0}" dt="2022-05-29T07:43:53.493" v="53"/>
          <ac:inkMkLst>
            <pc:docMk/>
            <pc:sldMk cId="2974322468" sldId="402"/>
            <ac:inkMk id="5" creationId="{377F3C34-CCEA-9AFC-C434-A9F1A7CA53F1}"/>
          </ac:inkMkLst>
        </pc:inkChg>
        <pc:inkChg chg="add mod">
          <ac:chgData name="Arjan Kamberg" userId="2cfeac95-aab1-41a7-bca5-796b19d85bc0" providerId="ADAL" clId="{B8649F54-4419-F546-BC77-6F41E54F89A0}" dt="2022-05-29T07:43:53.493" v="53"/>
          <ac:inkMkLst>
            <pc:docMk/>
            <pc:sldMk cId="2974322468" sldId="402"/>
            <ac:inkMk id="6" creationId="{27451E63-D411-053E-DA82-158FADF4EF3E}"/>
          </ac:inkMkLst>
        </pc:inkChg>
        <pc:inkChg chg="add">
          <ac:chgData name="Arjan Kamberg" userId="2cfeac95-aab1-41a7-bca5-796b19d85bc0" providerId="ADAL" clId="{B8649F54-4419-F546-BC77-6F41E54F89A0}" dt="2022-05-29T07:44:17.885" v="55" actId="9405"/>
          <ac:inkMkLst>
            <pc:docMk/>
            <pc:sldMk cId="2974322468" sldId="402"/>
            <ac:inkMk id="8" creationId="{C9B6B1E4-E207-62EA-F1CC-8FFC1C8C8A6F}"/>
          </ac:inkMkLst>
        </pc:inkChg>
      </pc:sldChg>
      <pc:sldChg chg="addSp modSp new mod">
        <pc:chgData name="Arjan Kamberg" userId="2cfeac95-aab1-41a7-bca5-796b19d85bc0" providerId="ADAL" clId="{B8649F54-4419-F546-BC77-6F41E54F89A0}" dt="2022-05-29T07:45:34.165" v="59" actId="1076"/>
        <pc:sldMkLst>
          <pc:docMk/>
          <pc:sldMk cId="386436995" sldId="403"/>
        </pc:sldMkLst>
        <pc:picChg chg="add mod">
          <ac:chgData name="Arjan Kamberg" userId="2cfeac95-aab1-41a7-bca5-796b19d85bc0" providerId="ADAL" clId="{B8649F54-4419-F546-BC77-6F41E54F89A0}" dt="2022-05-29T07:45:34.165" v="59" actId="1076"/>
          <ac:picMkLst>
            <pc:docMk/>
            <pc:sldMk cId="386436995" sldId="403"/>
            <ac:picMk id="5" creationId="{B39157B5-3099-8C3C-F9ED-EA1C2BEAEA4B}"/>
          </ac:picMkLst>
        </pc:picChg>
        <pc:inkChg chg="add">
          <ac:chgData name="Arjan Kamberg" userId="2cfeac95-aab1-41a7-bca5-796b19d85bc0" providerId="ADAL" clId="{B8649F54-4419-F546-BC77-6F41E54F89A0}" dt="2022-05-29T07:45:31.232" v="57" actId="9405"/>
          <ac:inkMkLst>
            <pc:docMk/>
            <pc:sldMk cId="386436995" sldId="403"/>
            <ac:inkMk id="4" creationId="{3B7FA1DC-0496-0B33-202A-6D3AFB6D766B}"/>
          </ac:inkMkLst>
        </pc:inkChg>
      </pc:sldChg>
      <pc:sldChg chg="addSp modSp add mod ord">
        <pc:chgData name="Arjan Kamberg" userId="2cfeac95-aab1-41a7-bca5-796b19d85bc0" providerId="ADAL" clId="{B8649F54-4419-F546-BC77-6F41E54F89A0}" dt="2022-05-29T07:46:13.715" v="65" actId="9405"/>
        <pc:sldMkLst>
          <pc:docMk/>
          <pc:sldMk cId="1743198999" sldId="404"/>
        </pc:sldMkLst>
        <pc:grpChg chg="mod">
          <ac:chgData name="Arjan Kamberg" userId="2cfeac95-aab1-41a7-bca5-796b19d85bc0" providerId="ADAL" clId="{B8649F54-4419-F546-BC77-6F41E54F89A0}" dt="2022-05-29T07:46:06.344" v="64"/>
          <ac:grpSpMkLst>
            <pc:docMk/>
            <pc:sldMk cId="1743198999" sldId="404"/>
            <ac:grpSpMk id="11" creationId="{DC97EDF1-EFF1-7178-5BDF-280A628E798B}"/>
          </ac:grpSpMkLst>
        </pc:grpChg>
        <pc:inkChg chg="add mod">
          <ac:chgData name="Arjan Kamberg" userId="2cfeac95-aab1-41a7-bca5-796b19d85bc0" providerId="ADAL" clId="{B8649F54-4419-F546-BC77-6F41E54F89A0}" dt="2022-05-29T07:46:06.344" v="64"/>
          <ac:inkMkLst>
            <pc:docMk/>
            <pc:sldMk cId="1743198999" sldId="404"/>
            <ac:inkMk id="9" creationId="{29381315-E94C-B127-F0BA-13D9AEC26BFC}"/>
          </ac:inkMkLst>
        </pc:inkChg>
        <pc:inkChg chg="add mod">
          <ac:chgData name="Arjan Kamberg" userId="2cfeac95-aab1-41a7-bca5-796b19d85bc0" providerId="ADAL" clId="{B8649F54-4419-F546-BC77-6F41E54F89A0}" dt="2022-05-29T07:46:06.344" v="64"/>
          <ac:inkMkLst>
            <pc:docMk/>
            <pc:sldMk cId="1743198999" sldId="404"/>
            <ac:inkMk id="10" creationId="{9AABE3B6-3570-CADA-C01B-B419B26C56D9}"/>
          </ac:inkMkLst>
        </pc:inkChg>
        <pc:inkChg chg="add">
          <ac:chgData name="Arjan Kamberg" userId="2cfeac95-aab1-41a7-bca5-796b19d85bc0" providerId="ADAL" clId="{B8649F54-4419-F546-BC77-6F41E54F89A0}" dt="2022-05-29T07:46:13.715" v="65" actId="9405"/>
          <ac:inkMkLst>
            <pc:docMk/>
            <pc:sldMk cId="1743198999" sldId="404"/>
            <ac:inkMk id="12" creationId="{1029E243-F1B4-3003-791A-62EC9E8D7CD7}"/>
          </ac:inkMkLst>
        </pc:inkChg>
      </pc:sldChg>
      <pc:sldChg chg="addSp modSp new mod">
        <pc:chgData name="Arjan Kamberg" userId="2cfeac95-aab1-41a7-bca5-796b19d85bc0" providerId="ADAL" clId="{B8649F54-4419-F546-BC77-6F41E54F89A0}" dt="2022-05-29T07:46:47.929" v="68" actId="1076"/>
        <pc:sldMkLst>
          <pc:docMk/>
          <pc:sldMk cId="3371315500" sldId="405"/>
        </pc:sldMkLst>
        <pc:picChg chg="add mod">
          <ac:chgData name="Arjan Kamberg" userId="2cfeac95-aab1-41a7-bca5-796b19d85bc0" providerId="ADAL" clId="{B8649F54-4419-F546-BC77-6F41E54F89A0}" dt="2022-05-29T07:46:47.929" v="68" actId="1076"/>
          <ac:picMkLst>
            <pc:docMk/>
            <pc:sldMk cId="3371315500" sldId="405"/>
            <ac:picMk id="4" creationId="{F2575CB9-BAD9-3671-B0EA-0FE1CE3A2FC5}"/>
          </ac:picMkLst>
        </pc:picChg>
      </pc:sldChg>
      <pc:sldChg chg="addSp delSp modSp add mod ord">
        <pc:chgData name="Arjan Kamberg" userId="2cfeac95-aab1-41a7-bca5-796b19d85bc0" providerId="ADAL" clId="{B8649F54-4419-F546-BC77-6F41E54F89A0}" dt="2022-05-29T07:47:28.195" v="76" actId="9405"/>
        <pc:sldMkLst>
          <pc:docMk/>
          <pc:sldMk cId="3594688645" sldId="406"/>
        </pc:sldMkLst>
        <pc:grpChg chg="mod">
          <ac:chgData name="Arjan Kamberg" userId="2cfeac95-aab1-41a7-bca5-796b19d85bc0" providerId="ADAL" clId="{B8649F54-4419-F546-BC77-6F41E54F89A0}" dt="2022-05-29T07:47:25.879" v="75"/>
          <ac:grpSpMkLst>
            <pc:docMk/>
            <pc:sldMk cId="3594688645" sldId="406"/>
            <ac:grpSpMk id="15" creationId="{B0C49DCF-A4E0-A860-F44D-1F7D6689DF13}"/>
          </ac:grpSpMkLst>
        </pc:grpChg>
        <pc:inkChg chg="del">
          <ac:chgData name="Arjan Kamberg" userId="2cfeac95-aab1-41a7-bca5-796b19d85bc0" providerId="ADAL" clId="{B8649F54-4419-F546-BC77-6F41E54F89A0}" dt="2022-05-29T07:47:14.431" v="72" actId="478"/>
          <ac:inkMkLst>
            <pc:docMk/>
            <pc:sldMk cId="3594688645" sldId="406"/>
            <ac:inkMk id="8" creationId="{C9B6B1E4-E207-62EA-F1CC-8FFC1C8C8A6F}"/>
          </ac:inkMkLst>
        </pc:inkChg>
        <pc:inkChg chg="del">
          <ac:chgData name="Arjan Kamberg" userId="2cfeac95-aab1-41a7-bca5-796b19d85bc0" providerId="ADAL" clId="{B8649F54-4419-F546-BC77-6F41E54F89A0}" dt="2022-05-29T07:47:10.906" v="71" actId="478"/>
          <ac:inkMkLst>
            <pc:docMk/>
            <pc:sldMk cId="3594688645" sldId="406"/>
            <ac:inkMk id="12" creationId="{1029E243-F1B4-3003-791A-62EC9E8D7CD7}"/>
          </ac:inkMkLst>
        </pc:inkChg>
        <pc:inkChg chg="add mod">
          <ac:chgData name="Arjan Kamberg" userId="2cfeac95-aab1-41a7-bca5-796b19d85bc0" providerId="ADAL" clId="{B8649F54-4419-F546-BC77-6F41E54F89A0}" dt="2022-05-29T07:47:25.879" v="75"/>
          <ac:inkMkLst>
            <pc:docMk/>
            <pc:sldMk cId="3594688645" sldId="406"/>
            <ac:inkMk id="13" creationId="{727E92E5-15B9-F6D7-EA34-478F8609734C}"/>
          </ac:inkMkLst>
        </pc:inkChg>
        <pc:inkChg chg="add mod">
          <ac:chgData name="Arjan Kamberg" userId="2cfeac95-aab1-41a7-bca5-796b19d85bc0" providerId="ADAL" clId="{B8649F54-4419-F546-BC77-6F41E54F89A0}" dt="2022-05-29T07:47:25.879" v="75"/>
          <ac:inkMkLst>
            <pc:docMk/>
            <pc:sldMk cId="3594688645" sldId="406"/>
            <ac:inkMk id="14" creationId="{45F30FB0-D4B2-B4BF-F1B5-A98BE0659718}"/>
          </ac:inkMkLst>
        </pc:inkChg>
        <pc:inkChg chg="add">
          <ac:chgData name="Arjan Kamberg" userId="2cfeac95-aab1-41a7-bca5-796b19d85bc0" providerId="ADAL" clId="{B8649F54-4419-F546-BC77-6F41E54F89A0}" dt="2022-05-29T07:47:28.195" v="76" actId="9405"/>
          <ac:inkMkLst>
            <pc:docMk/>
            <pc:sldMk cId="3594688645" sldId="406"/>
            <ac:inkMk id="16" creationId="{8E468A8C-94FD-4BB8-F47E-B4CCD7231D91}"/>
          </ac:inkMkLst>
        </pc:inkChg>
      </pc:sldChg>
      <pc:sldChg chg="addSp modSp new mod">
        <pc:chgData name="Arjan Kamberg" userId="2cfeac95-aab1-41a7-bca5-796b19d85bc0" providerId="ADAL" clId="{B8649F54-4419-F546-BC77-6F41E54F89A0}" dt="2022-05-29T07:48:28.161" v="104" actId="1076"/>
        <pc:sldMkLst>
          <pc:docMk/>
          <pc:sldMk cId="1882662412" sldId="407"/>
        </pc:sldMkLst>
        <pc:spChg chg="mod">
          <ac:chgData name="Arjan Kamberg" userId="2cfeac95-aab1-41a7-bca5-796b19d85bc0" providerId="ADAL" clId="{B8649F54-4419-F546-BC77-6F41E54F89A0}" dt="2022-05-29T07:47:45.036" v="102" actId="20577"/>
          <ac:spMkLst>
            <pc:docMk/>
            <pc:sldMk cId="1882662412" sldId="407"/>
            <ac:spMk id="2" creationId="{127D58AB-CAFB-7AC9-0C03-3929353167C4}"/>
          </ac:spMkLst>
        </pc:spChg>
        <pc:picChg chg="add mod">
          <ac:chgData name="Arjan Kamberg" userId="2cfeac95-aab1-41a7-bca5-796b19d85bc0" providerId="ADAL" clId="{B8649F54-4419-F546-BC77-6F41E54F89A0}" dt="2022-05-29T07:48:28.161" v="104" actId="1076"/>
          <ac:picMkLst>
            <pc:docMk/>
            <pc:sldMk cId="1882662412" sldId="407"/>
            <ac:picMk id="5" creationId="{27A3E85D-F88B-B774-E3BF-BA0EC70B1127}"/>
          </ac:picMkLst>
        </pc:picChg>
        <pc:inkChg chg="add">
          <ac:chgData name="Arjan Kamberg" userId="2cfeac95-aab1-41a7-bca5-796b19d85bc0" providerId="ADAL" clId="{B8649F54-4419-F546-BC77-6F41E54F89A0}" dt="2022-05-29T07:47:33.887" v="78" actId="9405"/>
          <ac:inkMkLst>
            <pc:docMk/>
            <pc:sldMk cId="1882662412" sldId="407"/>
            <ac:inkMk id="4" creationId="{791DD029-BBFC-2B50-6D22-17B64C6D154A}"/>
          </ac:inkMkLst>
        </pc:inkChg>
      </pc:sldChg>
      <pc:sldChg chg="addSp modSp new mod">
        <pc:chgData name="Arjan Kamberg" userId="2cfeac95-aab1-41a7-bca5-796b19d85bc0" providerId="ADAL" clId="{B8649F54-4419-F546-BC77-6F41E54F89A0}" dt="2022-05-29T07:49:22.439" v="116" actId="20577"/>
        <pc:sldMkLst>
          <pc:docMk/>
          <pc:sldMk cId="2956923970" sldId="408"/>
        </pc:sldMkLst>
        <pc:spChg chg="mod">
          <ac:chgData name="Arjan Kamberg" userId="2cfeac95-aab1-41a7-bca5-796b19d85bc0" providerId="ADAL" clId="{B8649F54-4419-F546-BC77-6F41E54F89A0}" dt="2022-05-29T07:49:22.439" v="116" actId="20577"/>
          <ac:spMkLst>
            <pc:docMk/>
            <pc:sldMk cId="2956923970" sldId="408"/>
            <ac:spMk id="2" creationId="{312FD42B-B5E6-0BE6-6578-0DFFD377DB05}"/>
          </ac:spMkLst>
        </pc:spChg>
        <pc:picChg chg="add mod">
          <ac:chgData name="Arjan Kamberg" userId="2cfeac95-aab1-41a7-bca5-796b19d85bc0" providerId="ADAL" clId="{B8649F54-4419-F546-BC77-6F41E54F89A0}" dt="2022-05-29T07:49:18.642" v="107" actId="1076"/>
          <ac:picMkLst>
            <pc:docMk/>
            <pc:sldMk cId="2956923970" sldId="408"/>
            <ac:picMk id="4" creationId="{97A575C2-9ABE-F7B3-7377-A630958254A7}"/>
          </ac:picMkLst>
        </pc:picChg>
      </pc:sldChg>
      <pc:sldChg chg="addSp modSp new mod">
        <pc:chgData name="Arjan Kamberg" userId="2cfeac95-aab1-41a7-bca5-796b19d85bc0" providerId="ADAL" clId="{B8649F54-4419-F546-BC77-6F41E54F89A0}" dt="2022-05-29T07:50:59.099" v="163" actId="403"/>
        <pc:sldMkLst>
          <pc:docMk/>
          <pc:sldMk cId="2362021770" sldId="409"/>
        </pc:sldMkLst>
        <pc:spChg chg="mod">
          <ac:chgData name="Arjan Kamberg" userId="2cfeac95-aab1-41a7-bca5-796b19d85bc0" providerId="ADAL" clId="{B8649F54-4419-F546-BC77-6F41E54F89A0}" dt="2022-05-29T07:50:36.745" v="143" actId="5793"/>
          <ac:spMkLst>
            <pc:docMk/>
            <pc:sldMk cId="2362021770" sldId="409"/>
            <ac:spMk id="2" creationId="{13AA336C-BF9F-0E18-C877-7AE3FFB4B1D2}"/>
          </ac:spMkLst>
        </pc:spChg>
        <pc:spChg chg="add mod">
          <ac:chgData name="Arjan Kamberg" userId="2cfeac95-aab1-41a7-bca5-796b19d85bc0" providerId="ADAL" clId="{B8649F54-4419-F546-BC77-6F41E54F89A0}" dt="2022-05-29T07:50:59.099" v="163" actId="403"/>
          <ac:spMkLst>
            <pc:docMk/>
            <pc:sldMk cId="2362021770" sldId="409"/>
            <ac:spMk id="5" creationId="{B6547523-D5DD-CCD2-6A4D-4CA3FAD1015D}"/>
          </ac:spMkLst>
        </pc:spChg>
        <pc:picChg chg="add mod">
          <ac:chgData name="Arjan Kamberg" userId="2cfeac95-aab1-41a7-bca5-796b19d85bc0" providerId="ADAL" clId="{B8649F54-4419-F546-BC77-6F41E54F89A0}" dt="2022-05-29T07:50:39.623" v="145" actId="1076"/>
          <ac:picMkLst>
            <pc:docMk/>
            <pc:sldMk cId="2362021770" sldId="409"/>
            <ac:picMk id="4" creationId="{3B667501-33DE-4690-2747-62D01FE0B32E}"/>
          </ac:picMkLst>
        </pc:picChg>
      </pc:sldChg>
      <pc:sldChg chg="addSp modSp new mod">
        <pc:chgData name="Arjan Kamberg" userId="2cfeac95-aab1-41a7-bca5-796b19d85bc0" providerId="ADAL" clId="{B8649F54-4419-F546-BC77-6F41E54F89A0}" dt="2022-05-29T07:51:42.105" v="174" actId="1076"/>
        <pc:sldMkLst>
          <pc:docMk/>
          <pc:sldMk cId="3188014448" sldId="410"/>
        </pc:sldMkLst>
        <pc:spChg chg="mod">
          <ac:chgData name="Arjan Kamberg" userId="2cfeac95-aab1-41a7-bca5-796b19d85bc0" providerId="ADAL" clId="{B8649F54-4419-F546-BC77-6F41E54F89A0}" dt="2022-05-29T07:51:35.472" v="170" actId="20577"/>
          <ac:spMkLst>
            <pc:docMk/>
            <pc:sldMk cId="3188014448" sldId="410"/>
            <ac:spMk id="2" creationId="{19BD1EFC-3A17-6F13-513A-C14475902EED}"/>
          </ac:spMkLst>
        </pc:spChg>
        <pc:picChg chg="add mod">
          <ac:chgData name="Arjan Kamberg" userId="2cfeac95-aab1-41a7-bca5-796b19d85bc0" providerId="ADAL" clId="{B8649F54-4419-F546-BC77-6F41E54F89A0}" dt="2022-05-29T07:51:42.105" v="174" actId="1076"/>
          <ac:picMkLst>
            <pc:docMk/>
            <pc:sldMk cId="3188014448" sldId="410"/>
            <ac:picMk id="4" creationId="{CC8B1907-CCDC-7C29-C594-9F7B1DEF725A}"/>
          </ac:picMkLst>
        </pc:picChg>
      </pc:sldChg>
      <pc:sldChg chg="addSp modSp new mod">
        <pc:chgData name="Arjan Kamberg" userId="2cfeac95-aab1-41a7-bca5-796b19d85bc0" providerId="ADAL" clId="{B8649F54-4419-F546-BC77-6F41E54F89A0}" dt="2022-05-29T07:53:29.836" v="188" actId="20577"/>
        <pc:sldMkLst>
          <pc:docMk/>
          <pc:sldMk cId="847053861" sldId="411"/>
        </pc:sldMkLst>
        <pc:spChg chg="mod">
          <ac:chgData name="Arjan Kamberg" userId="2cfeac95-aab1-41a7-bca5-796b19d85bc0" providerId="ADAL" clId="{B8649F54-4419-F546-BC77-6F41E54F89A0}" dt="2022-05-29T07:53:29.836" v="188" actId="20577"/>
          <ac:spMkLst>
            <pc:docMk/>
            <pc:sldMk cId="847053861" sldId="411"/>
            <ac:spMk id="2" creationId="{B0C6A6BE-7443-936C-C4BC-4B3AE50E8F21}"/>
          </ac:spMkLst>
        </pc:spChg>
        <pc:picChg chg="add mod">
          <ac:chgData name="Arjan Kamberg" userId="2cfeac95-aab1-41a7-bca5-796b19d85bc0" providerId="ADAL" clId="{B8649F54-4419-F546-BC77-6F41E54F89A0}" dt="2022-05-29T07:53:26.554" v="177" actId="1076"/>
          <ac:picMkLst>
            <pc:docMk/>
            <pc:sldMk cId="847053861" sldId="411"/>
            <ac:picMk id="4" creationId="{E9B1511E-3253-16AF-80ED-5A9FC46274D3}"/>
          </ac:picMkLst>
        </pc:picChg>
      </pc:sldChg>
      <pc:sldChg chg="addSp modSp new mod">
        <pc:chgData name="Arjan Kamberg" userId="2cfeac95-aab1-41a7-bca5-796b19d85bc0" providerId="ADAL" clId="{B8649F54-4419-F546-BC77-6F41E54F89A0}" dt="2022-05-29T07:54:40.523" v="215" actId="20577"/>
        <pc:sldMkLst>
          <pc:docMk/>
          <pc:sldMk cId="3136557241" sldId="412"/>
        </pc:sldMkLst>
        <pc:spChg chg="mod">
          <ac:chgData name="Arjan Kamberg" userId="2cfeac95-aab1-41a7-bca5-796b19d85bc0" providerId="ADAL" clId="{B8649F54-4419-F546-BC77-6F41E54F89A0}" dt="2022-05-29T07:54:40.523" v="215" actId="20577"/>
          <ac:spMkLst>
            <pc:docMk/>
            <pc:sldMk cId="3136557241" sldId="412"/>
            <ac:spMk id="2" creationId="{86148873-4D61-3EBF-4264-558B4A22F4EF}"/>
          </ac:spMkLst>
        </pc:spChg>
        <pc:picChg chg="add mod">
          <ac:chgData name="Arjan Kamberg" userId="2cfeac95-aab1-41a7-bca5-796b19d85bc0" providerId="ADAL" clId="{B8649F54-4419-F546-BC77-6F41E54F89A0}" dt="2022-05-29T07:54:27.368" v="191" actId="1076"/>
          <ac:picMkLst>
            <pc:docMk/>
            <pc:sldMk cId="3136557241" sldId="412"/>
            <ac:picMk id="4" creationId="{338A3C55-EF46-C0BA-4310-C9C6B6B995FA}"/>
          </ac:picMkLst>
        </pc:picChg>
      </pc:sldChg>
    </pc:docChg>
  </pc:docChgLst>
  <pc:docChgLst>
    <pc:chgData name="Arjan Kamberg" userId="2cfeac95-aab1-41a7-bca5-796b19d85bc0" providerId="ADAL" clId="{E585EAB8-F0FF-F44D-A0EE-25D915377C4E}"/>
    <pc:docChg chg="undo custSel addSld delSld modSld sldOrd">
      <pc:chgData name="Arjan Kamberg" userId="2cfeac95-aab1-41a7-bca5-796b19d85bc0" providerId="ADAL" clId="{E585EAB8-F0FF-F44D-A0EE-25D915377C4E}" dt="2022-05-29T07:29:45.241" v="360" actId="1076"/>
      <pc:docMkLst>
        <pc:docMk/>
      </pc:docMkLst>
      <pc:sldChg chg="modSp mod">
        <pc:chgData name="Arjan Kamberg" userId="2cfeac95-aab1-41a7-bca5-796b19d85bc0" providerId="ADAL" clId="{E585EAB8-F0FF-F44D-A0EE-25D915377C4E}" dt="2022-05-29T07:13:59.973" v="22" actId="20577"/>
        <pc:sldMkLst>
          <pc:docMk/>
          <pc:sldMk cId="248983296" sldId="256"/>
        </pc:sldMkLst>
        <pc:spChg chg="mod">
          <ac:chgData name="Arjan Kamberg" userId="2cfeac95-aab1-41a7-bca5-796b19d85bc0" providerId="ADAL" clId="{E585EAB8-F0FF-F44D-A0EE-25D915377C4E}" dt="2022-05-29T07:13:59.973" v="22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Sp modSp new mod">
        <pc:chgData name="Arjan Kamberg" userId="2cfeac95-aab1-41a7-bca5-796b19d85bc0" providerId="ADAL" clId="{E585EAB8-F0FF-F44D-A0EE-25D915377C4E}" dt="2022-05-29T07:15:06.343" v="45" actId="1076"/>
        <pc:sldMkLst>
          <pc:docMk/>
          <pc:sldMk cId="1707078204" sldId="388"/>
        </pc:sldMkLst>
        <pc:spChg chg="mod">
          <ac:chgData name="Arjan Kamberg" userId="2cfeac95-aab1-41a7-bca5-796b19d85bc0" providerId="ADAL" clId="{E585EAB8-F0FF-F44D-A0EE-25D915377C4E}" dt="2022-05-29T07:14:20.945" v="43" actId="20577"/>
          <ac:spMkLst>
            <pc:docMk/>
            <pc:sldMk cId="1707078204" sldId="388"/>
            <ac:spMk id="2" creationId="{71C3F78E-EB34-BA30-70EE-29A2BAA16DCE}"/>
          </ac:spMkLst>
        </pc:spChg>
        <pc:picChg chg="add mod">
          <ac:chgData name="Arjan Kamberg" userId="2cfeac95-aab1-41a7-bca5-796b19d85bc0" providerId="ADAL" clId="{E585EAB8-F0FF-F44D-A0EE-25D915377C4E}" dt="2022-05-29T07:15:06.343" v="45" actId="1076"/>
          <ac:picMkLst>
            <pc:docMk/>
            <pc:sldMk cId="1707078204" sldId="388"/>
            <ac:picMk id="1026" creationId="{B9C9CE08-1BC1-70F6-AA0B-72F686DB828F}"/>
          </ac:picMkLst>
        </pc:picChg>
      </pc:sldChg>
      <pc:sldChg chg="modSp add mod">
        <pc:chgData name="Arjan Kamberg" userId="2cfeac95-aab1-41a7-bca5-796b19d85bc0" providerId="ADAL" clId="{E585EAB8-F0FF-F44D-A0EE-25D915377C4E}" dt="2022-05-29T07:16:39.342" v="95" actId="20577"/>
        <pc:sldMkLst>
          <pc:docMk/>
          <pc:sldMk cId="701121401" sldId="389"/>
        </pc:sldMkLst>
        <pc:spChg chg="mod">
          <ac:chgData name="Arjan Kamberg" userId="2cfeac95-aab1-41a7-bca5-796b19d85bc0" providerId="ADAL" clId="{E585EAB8-F0FF-F44D-A0EE-25D915377C4E}" dt="2022-05-29T07:16:39.342" v="95" actId="20577"/>
          <ac:spMkLst>
            <pc:docMk/>
            <pc:sldMk cId="701121401" sldId="389"/>
            <ac:spMk id="2" creationId="{71C3F78E-EB34-BA30-70EE-29A2BAA16DCE}"/>
          </ac:spMkLst>
        </pc:spChg>
      </pc:sldChg>
      <pc:sldChg chg="addSp delSp modSp new mod">
        <pc:chgData name="Arjan Kamberg" userId="2cfeac95-aab1-41a7-bca5-796b19d85bc0" providerId="ADAL" clId="{E585EAB8-F0FF-F44D-A0EE-25D915377C4E}" dt="2022-05-29T07:16:47.644" v="96" actId="1076"/>
        <pc:sldMkLst>
          <pc:docMk/>
          <pc:sldMk cId="1490860084" sldId="390"/>
        </pc:sldMkLst>
        <pc:spChg chg="mod">
          <ac:chgData name="Arjan Kamberg" userId="2cfeac95-aab1-41a7-bca5-796b19d85bc0" providerId="ADAL" clId="{E585EAB8-F0FF-F44D-A0EE-25D915377C4E}" dt="2022-05-29T07:16:19.649" v="70" actId="20577"/>
          <ac:spMkLst>
            <pc:docMk/>
            <pc:sldMk cId="1490860084" sldId="390"/>
            <ac:spMk id="2" creationId="{808EBFF3-30F9-9B3A-CCEC-A8815B9714AE}"/>
          </ac:spMkLst>
        </pc:spChg>
        <pc:spChg chg="del">
          <ac:chgData name="Arjan Kamberg" userId="2cfeac95-aab1-41a7-bca5-796b19d85bc0" providerId="ADAL" clId="{E585EAB8-F0FF-F44D-A0EE-25D915377C4E}" dt="2022-05-29T07:16:29.069" v="74" actId="478"/>
          <ac:spMkLst>
            <pc:docMk/>
            <pc:sldMk cId="1490860084" sldId="390"/>
            <ac:spMk id="3" creationId="{25944A89-ED30-55C3-BED7-AF73107DCEF5}"/>
          </ac:spMkLst>
        </pc:spChg>
        <pc:picChg chg="add mod">
          <ac:chgData name="Arjan Kamberg" userId="2cfeac95-aab1-41a7-bca5-796b19d85bc0" providerId="ADAL" clId="{E585EAB8-F0FF-F44D-A0EE-25D915377C4E}" dt="2022-05-29T07:16:47.644" v="96" actId="1076"/>
          <ac:picMkLst>
            <pc:docMk/>
            <pc:sldMk cId="1490860084" sldId="390"/>
            <ac:picMk id="4" creationId="{46A5C62C-63E3-6AD2-FE01-3700A76D9445}"/>
          </ac:picMkLst>
        </pc:picChg>
      </pc:sldChg>
      <pc:sldChg chg="addSp modSp new mod">
        <pc:chgData name="Arjan Kamberg" userId="2cfeac95-aab1-41a7-bca5-796b19d85bc0" providerId="ADAL" clId="{E585EAB8-F0FF-F44D-A0EE-25D915377C4E}" dt="2022-05-29T07:17:27.777" v="110" actId="1076"/>
        <pc:sldMkLst>
          <pc:docMk/>
          <pc:sldMk cId="1304253769" sldId="391"/>
        </pc:sldMkLst>
        <pc:spChg chg="mod">
          <ac:chgData name="Arjan Kamberg" userId="2cfeac95-aab1-41a7-bca5-796b19d85bc0" providerId="ADAL" clId="{E585EAB8-F0FF-F44D-A0EE-25D915377C4E}" dt="2022-05-29T07:17:20.493" v="106" actId="20577"/>
          <ac:spMkLst>
            <pc:docMk/>
            <pc:sldMk cId="1304253769" sldId="391"/>
            <ac:spMk id="2" creationId="{10C963E5-25FA-BA64-954A-37FA7CB4C7BF}"/>
          </ac:spMkLst>
        </pc:spChg>
        <pc:picChg chg="add mod">
          <ac:chgData name="Arjan Kamberg" userId="2cfeac95-aab1-41a7-bca5-796b19d85bc0" providerId="ADAL" clId="{E585EAB8-F0FF-F44D-A0EE-25D915377C4E}" dt="2022-05-29T07:17:27.777" v="110" actId="1076"/>
          <ac:picMkLst>
            <pc:docMk/>
            <pc:sldMk cId="1304253769" sldId="391"/>
            <ac:picMk id="4" creationId="{66DE6AB5-5C61-326F-87A7-BA699B24E51C}"/>
          </ac:picMkLst>
        </pc:picChg>
      </pc:sldChg>
      <pc:sldChg chg="addSp delSp modSp new mod">
        <pc:chgData name="Arjan Kamberg" userId="2cfeac95-aab1-41a7-bca5-796b19d85bc0" providerId="ADAL" clId="{E585EAB8-F0FF-F44D-A0EE-25D915377C4E}" dt="2022-05-29T07:18:01.676" v="118" actId="1076"/>
        <pc:sldMkLst>
          <pc:docMk/>
          <pc:sldMk cId="1975609240" sldId="392"/>
        </pc:sldMkLst>
        <pc:spChg chg="del">
          <ac:chgData name="Arjan Kamberg" userId="2cfeac95-aab1-41a7-bca5-796b19d85bc0" providerId="ADAL" clId="{E585EAB8-F0FF-F44D-A0EE-25D915377C4E}" dt="2022-05-29T07:17:47.846" v="113" actId="478"/>
          <ac:spMkLst>
            <pc:docMk/>
            <pc:sldMk cId="1975609240" sldId="392"/>
            <ac:spMk id="2" creationId="{E9EBDBEE-8148-C65F-652F-98F9BD582661}"/>
          </ac:spMkLst>
        </pc:spChg>
        <pc:spChg chg="del">
          <ac:chgData name="Arjan Kamberg" userId="2cfeac95-aab1-41a7-bca5-796b19d85bc0" providerId="ADAL" clId="{E585EAB8-F0FF-F44D-A0EE-25D915377C4E}" dt="2022-05-29T07:17:49.448" v="114" actId="478"/>
          <ac:spMkLst>
            <pc:docMk/>
            <pc:sldMk cId="1975609240" sldId="392"/>
            <ac:spMk id="3" creationId="{2FBD554B-766E-042E-D257-BC611A841609}"/>
          </ac:spMkLst>
        </pc:spChg>
        <pc:picChg chg="add mod">
          <ac:chgData name="Arjan Kamberg" userId="2cfeac95-aab1-41a7-bca5-796b19d85bc0" providerId="ADAL" clId="{E585EAB8-F0FF-F44D-A0EE-25D915377C4E}" dt="2022-05-29T07:18:01.676" v="118" actId="1076"/>
          <ac:picMkLst>
            <pc:docMk/>
            <pc:sldMk cId="1975609240" sldId="392"/>
            <ac:picMk id="3074" creationId="{ABB97ADA-F25D-990F-C1D5-66259C2DE3FE}"/>
          </ac:picMkLst>
        </pc:picChg>
      </pc:sldChg>
      <pc:sldChg chg="addSp modSp add mod">
        <pc:chgData name="Arjan Kamberg" userId="2cfeac95-aab1-41a7-bca5-796b19d85bc0" providerId="ADAL" clId="{E585EAB8-F0FF-F44D-A0EE-25D915377C4E}" dt="2022-05-29T07:19:29.358" v="203" actId="20577"/>
        <pc:sldMkLst>
          <pc:docMk/>
          <pc:sldMk cId="4128412529" sldId="393"/>
        </pc:sldMkLst>
        <pc:spChg chg="add mod">
          <ac:chgData name="Arjan Kamberg" userId="2cfeac95-aab1-41a7-bca5-796b19d85bc0" providerId="ADAL" clId="{E585EAB8-F0FF-F44D-A0EE-25D915377C4E}" dt="2022-05-29T07:19:29.358" v="203" actId="20577"/>
          <ac:spMkLst>
            <pc:docMk/>
            <pc:sldMk cId="4128412529" sldId="393"/>
            <ac:spMk id="2" creationId="{51A0EBAE-4F50-8E4E-6C65-6A9E88410840}"/>
          </ac:spMkLst>
        </pc:spChg>
        <pc:picChg chg="mod">
          <ac:chgData name="Arjan Kamberg" userId="2cfeac95-aab1-41a7-bca5-796b19d85bc0" providerId="ADAL" clId="{E585EAB8-F0FF-F44D-A0EE-25D915377C4E}" dt="2022-05-29T07:18:25.409" v="121" actId="1076"/>
          <ac:picMkLst>
            <pc:docMk/>
            <pc:sldMk cId="4128412529" sldId="393"/>
            <ac:picMk id="3074" creationId="{ABB97ADA-F25D-990F-C1D5-66259C2DE3FE}"/>
          </ac:picMkLst>
        </pc:picChg>
      </pc:sldChg>
      <pc:sldChg chg="addSp modSp new mod">
        <pc:chgData name="Arjan Kamberg" userId="2cfeac95-aab1-41a7-bca5-796b19d85bc0" providerId="ADAL" clId="{E585EAB8-F0FF-F44D-A0EE-25D915377C4E}" dt="2022-05-29T07:22:32.626" v="224" actId="20577"/>
        <pc:sldMkLst>
          <pc:docMk/>
          <pc:sldMk cId="2347373218" sldId="394"/>
        </pc:sldMkLst>
        <pc:spChg chg="mod">
          <ac:chgData name="Arjan Kamberg" userId="2cfeac95-aab1-41a7-bca5-796b19d85bc0" providerId="ADAL" clId="{E585EAB8-F0FF-F44D-A0EE-25D915377C4E}" dt="2022-05-29T07:22:32.626" v="224" actId="20577"/>
          <ac:spMkLst>
            <pc:docMk/>
            <pc:sldMk cId="2347373218" sldId="394"/>
            <ac:spMk id="2" creationId="{A1AE2AE1-E42D-BD52-E506-9C9B1F3804E1}"/>
          </ac:spMkLst>
        </pc:spChg>
        <pc:picChg chg="add mod">
          <ac:chgData name="Arjan Kamberg" userId="2cfeac95-aab1-41a7-bca5-796b19d85bc0" providerId="ADAL" clId="{E585EAB8-F0FF-F44D-A0EE-25D915377C4E}" dt="2022-05-29T07:22:28.068" v="206" actId="1076"/>
          <ac:picMkLst>
            <pc:docMk/>
            <pc:sldMk cId="2347373218" sldId="394"/>
            <ac:picMk id="4" creationId="{4179B4F4-06A7-69CC-115D-C8F187B9AECB}"/>
          </ac:picMkLst>
        </pc:picChg>
      </pc:sldChg>
      <pc:sldChg chg="addSp modSp new mod">
        <pc:chgData name="Arjan Kamberg" userId="2cfeac95-aab1-41a7-bca5-796b19d85bc0" providerId="ADAL" clId="{E585EAB8-F0FF-F44D-A0EE-25D915377C4E}" dt="2022-05-29T07:23:50.133" v="243" actId="1076"/>
        <pc:sldMkLst>
          <pc:docMk/>
          <pc:sldMk cId="637791981" sldId="395"/>
        </pc:sldMkLst>
        <pc:spChg chg="mod">
          <ac:chgData name="Arjan Kamberg" userId="2cfeac95-aab1-41a7-bca5-796b19d85bc0" providerId="ADAL" clId="{E585EAB8-F0FF-F44D-A0EE-25D915377C4E}" dt="2022-05-29T07:22:52.375" v="241" actId="20577"/>
          <ac:spMkLst>
            <pc:docMk/>
            <pc:sldMk cId="637791981" sldId="395"/>
            <ac:spMk id="2" creationId="{1962916A-9179-410C-24AC-EE57F38DC058}"/>
          </ac:spMkLst>
        </pc:spChg>
        <pc:picChg chg="add mod">
          <ac:chgData name="Arjan Kamberg" userId="2cfeac95-aab1-41a7-bca5-796b19d85bc0" providerId="ADAL" clId="{E585EAB8-F0FF-F44D-A0EE-25D915377C4E}" dt="2022-05-29T07:23:50.133" v="243" actId="1076"/>
          <ac:picMkLst>
            <pc:docMk/>
            <pc:sldMk cId="637791981" sldId="395"/>
            <ac:picMk id="4" creationId="{6F40F83D-F4C4-2A8C-2BC4-8E4C8BBD8051}"/>
          </ac:picMkLst>
        </pc:picChg>
      </pc:sldChg>
      <pc:sldChg chg="del">
        <pc:chgData name="Arjan Kamberg" userId="2cfeac95-aab1-41a7-bca5-796b19d85bc0" providerId="ADAL" clId="{E585EAB8-F0FF-F44D-A0EE-25D915377C4E}" dt="2022-05-29T07:14:08.994" v="23" actId="2696"/>
        <pc:sldMkLst>
          <pc:docMk/>
          <pc:sldMk cId="3556098910" sldId="395"/>
        </pc:sldMkLst>
      </pc:sldChg>
      <pc:sldChg chg="del">
        <pc:chgData name="Arjan Kamberg" userId="2cfeac95-aab1-41a7-bca5-796b19d85bc0" providerId="ADAL" clId="{E585EAB8-F0FF-F44D-A0EE-25D915377C4E}" dt="2022-05-29T07:14:08.994" v="23" actId="2696"/>
        <pc:sldMkLst>
          <pc:docMk/>
          <pc:sldMk cId="1598335572" sldId="396"/>
        </pc:sldMkLst>
      </pc:sldChg>
      <pc:sldChg chg="addSp modSp new mod">
        <pc:chgData name="Arjan Kamberg" userId="2cfeac95-aab1-41a7-bca5-796b19d85bc0" providerId="ADAL" clId="{E585EAB8-F0FF-F44D-A0EE-25D915377C4E}" dt="2022-05-29T07:25:24.846" v="264" actId="1076"/>
        <pc:sldMkLst>
          <pc:docMk/>
          <pc:sldMk cId="1950176548" sldId="396"/>
        </pc:sldMkLst>
        <pc:spChg chg="mod">
          <ac:chgData name="Arjan Kamberg" userId="2cfeac95-aab1-41a7-bca5-796b19d85bc0" providerId="ADAL" clId="{E585EAB8-F0FF-F44D-A0EE-25D915377C4E}" dt="2022-05-29T07:24:25.104" v="262" actId="20577"/>
          <ac:spMkLst>
            <pc:docMk/>
            <pc:sldMk cId="1950176548" sldId="396"/>
            <ac:spMk id="2" creationId="{88616D39-E40B-D592-F0AB-8E8FA3C2A794}"/>
          </ac:spMkLst>
        </pc:spChg>
        <pc:picChg chg="add mod">
          <ac:chgData name="Arjan Kamberg" userId="2cfeac95-aab1-41a7-bca5-796b19d85bc0" providerId="ADAL" clId="{E585EAB8-F0FF-F44D-A0EE-25D915377C4E}" dt="2022-05-29T07:25:24.846" v="264" actId="1076"/>
          <ac:picMkLst>
            <pc:docMk/>
            <pc:sldMk cId="1950176548" sldId="396"/>
            <ac:picMk id="4" creationId="{343ACF9F-1CE7-A0FC-8E9A-38608CF69E45}"/>
          </ac:picMkLst>
        </pc:picChg>
      </pc:sldChg>
      <pc:sldChg chg="addSp delSp modSp new mod">
        <pc:chgData name="Arjan Kamberg" userId="2cfeac95-aab1-41a7-bca5-796b19d85bc0" providerId="ADAL" clId="{E585EAB8-F0FF-F44D-A0EE-25D915377C4E}" dt="2022-05-29T07:28:32.234" v="342" actId="20577"/>
        <pc:sldMkLst>
          <pc:docMk/>
          <pc:sldMk cId="1036673651" sldId="397"/>
        </pc:sldMkLst>
        <pc:spChg chg="mod">
          <ac:chgData name="Arjan Kamberg" userId="2cfeac95-aab1-41a7-bca5-796b19d85bc0" providerId="ADAL" clId="{E585EAB8-F0FF-F44D-A0EE-25D915377C4E}" dt="2022-05-29T07:25:32.284" v="276" actId="20577"/>
          <ac:spMkLst>
            <pc:docMk/>
            <pc:sldMk cId="1036673651" sldId="397"/>
            <ac:spMk id="2" creationId="{BC1CDF4E-A11D-90DE-C6F6-3AC474D9C25B}"/>
          </ac:spMkLst>
        </pc:spChg>
        <pc:spChg chg="del mod">
          <ac:chgData name="Arjan Kamberg" userId="2cfeac95-aab1-41a7-bca5-796b19d85bc0" providerId="ADAL" clId="{E585EAB8-F0FF-F44D-A0EE-25D915377C4E}" dt="2022-05-29T07:27:35.167" v="282" actId="478"/>
          <ac:spMkLst>
            <pc:docMk/>
            <pc:sldMk cId="1036673651" sldId="397"/>
            <ac:spMk id="3" creationId="{79317F98-0FDD-AD42-196E-CDD46D490B79}"/>
          </ac:spMkLst>
        </pc:spChg>
        <pc:spChg chg="add mod">
          <ac:chgData name="Arjan Kamberg" userId="2cfeac95-aab1-41a7-bca5-796b19d85bc0" providerId="ADAL" clId="{E585EAB8-F0FF-F44D-A0EE-25D915377C4E}" dt="2022-05-29T07:28:32.234" v="342" actId="20577"/>
          <ac:spMkLst>
            <pc:docMk/>
            <pc:sldMk cId="1036673651" sldId="397"/>
            <ac:spMk id="6" creationId="{9FCE1363-7B73-CAA9-BB18-D215F1BB85C3}"/>
          </ac:spMkLst>
        </pc:spChg>
        <pc:picChg chg="add mod">
          <ac:chgData name="Arjan Kamberg" userId="2cfeac95-aab1-41a7-bca5-796b19d85bc0" providerId="ADAL" clId="{E585EAB8-F0FF-F44D-A0EE-25D915377C4E}" dt="2022-05-29T07:27:16.644" v="278" actId="1076"/>
          <ac:picMkLst>
            <pc:docMk/>
            <pc:sldMk cId="1036673651" sldId="397"/>
            <ac:picMk id="4" creationId="{EFF0908D-249A-ED29-9194-D75E855DCF06}"/>
          </ac:picMkLst>
        </pc:picChg>
        <pc:picChg chg="add mod">
          <ac:chgData name="Arjan Kamberg" userId="2cfeac95-aab1-41a7-bca5-796b19d85bc0" providerId="ADAL" clId="{E585EAB8-F0FF-F44D-A0EE-25D915377C4E}" dt="2022-05-29T07:27:28.962" v="280" actId="1076"/>
          <ac:picMkLst>
            <pc:docMk/>
            <pc:sldMk cId="1036673651" sldId="397"/>
            <ac:picMk id="5" creationId="{5E78ABE2-DC5C-2C83-5A6F-8FE14261A576}"/>
          </ac:picMkLst>
        </pc:picChg>
      </pc:sldChg>
      <pc:sldChg chg="addSp modSp add mod ord">
        <pc:chgData name="Arjan Kamberg" userId="2cfeac95-aab1-41a7-bca5-796b19d85bc0" providerId="ADAL" clId="{E585EAB8-F0FF-F44D-A0EE-25D915377C4E}" dt="2022-05-29T07:29:06.011" v="355" actId="9405"/>
        <pc:sldMkLst>
          <pc:docMk/>
          <pc:sldMk cId="2828783301" sldId="398"/>
        </pc:sldMkLst>
        <pc:spChg chg="mod">
          <ac:chgData name="Arjan Kamberg" userId="2cfeac95-aab1-41a7-bca5-796b19d85bc0" providerId="ADAL" clId="{E585EAB8-F0FF-F44D-A0EE-25D915377C4E}" dt="2022-05-29T07:28:58.357" v="354" actId="20577"/>
          <ac:spMkLst>
            <pc:docMk/>
            <pc:sldMk cId="2828783301" sldId="398"/>
            <ac:spMk id="2" creationId="{88616D39-E40B-D592-F0AB-8E8FA3C2A794}"/>
          </ac:spMkLst>
        </pc:spChg>
        <pc:inkChg chg="add">
          <ac:chgData name="Arjan Kamberg" userId="2cfeac95-aab1-41a7-bca5-796b19d85bc0" providerId="ADAL" clId="{E585EAB8-F0FF-F44D-A0EE-25D915377C4E}" dt="2022-05-29T07:29:06.011" v="355" actId="9405"/>
          <ac:inkMkLst>
            <pc:docMk/>
            <pc:sldMk cId="2828783301" sldId="398"/>
            <ac:inkMk id="5" creationId="{C084B0A3-7D84-72DC-F446-1F82930372FA}"/>
          </ac:inkMkLst>
        </pc:inkChg>
      </pc:sldChg>
      <pc:sldChg chg="addSp delSp modSp add mod">
        <pc:chgData name="Arjan Kamberg" userId="2cfeac95-aab1-41a7-bca5-796b19d85bc0" providerId="ADAL" clId="{E585EAB8-F0FF-F44D-A0EE-25D915377C4E}" dt="2022-05-29T07:29:45.241" v="360" actId="1076"/>
        <pc:sldMkLst>
          <pc:docMk/>
          <pc:sldMk cId="1289841528" sldId="399"/>
        </pc:sldMkLst>
        <pc:picChg chg="del">
          <ac:chgData name="Arjan Kamberg" userId="2cfeac95-aab1-41a7-bca5-796b19d85bc0" providerId="ADAL" clId="{E585EAB8-F0FF-F44D-A0EE-25D915377C4E}" dt="2022-05-29T07:29:39.425" v="358" actId="478"/>
          <ac:picMkLst>
            <pc:docMk/>
            <pc:sldMk cId="1289841528" sldId="399"/>
            <ac:picMk id="4" creationId="{343ACF9F-1CE7-A0FC-8E9A-38608CF69E45}"/>
          </ac:picMkLst>
        </pc:picChg>
        <pc:picChg chg="add mod">
          <ac:chgData name="Arjan Kamberg" userId="2cfeac95-aab1-41a7-bca5-796b19d85bc0" providerId="ADAL" clId="{E585EAB8-F0FF-F44D-A0EE-25D915377C4E}" dt="2022-05-29T07:29:45.241" v="360" actId="1076"/>
          <ac:picMkLst>
            <pc:docMk/>
            <pc:sldMk cId="1289841528" sldId="399"/>
            <ac:picMk id="7" creationId="{99329AA2-154F-13CF-8B43-B5A71F8BFF0F}"/>
          </ac:picMkLst>
        </pc:picChg>
        <pc:inkChg chg="add">
          <ac:chgData name="Arjan Kamberg" userId="2cfeac95-aab1-41a7-bca5-796b19d85bc0" providerId="ADAL" clId="{E585EAB8-F0FF-F44D-A0EE-25D915377C4E}" dt="2022-05-29T07:29:29.229" v="357" actId="9405"/>
          <ac:inkMkLst>
            <pc:docMk/>
            <pc:sldMk cId="1289841528" sldId="399"/>
            <ac:inkMk id="6" creationId="{B548ED1A-AE4A-A9DE-68B5-8C063D4E289A}"/>
          </ac:inkMkLst>
        </pc:inkChg>
      </pc:sldChg>
      <pc:sldChg chg="del">
        <pc:chgData name="Arjan Kamberg" userId="2cfeac95-aab1-41a7-bca5-796b19d85bc0" providerId="ADAL" clId="{E585EAB8-F0FF-F44D-A0EE-25D915377C4E}" dt="2022-05-29T07:14:08.994" v="23" actId="2696"/>
        <pc:sldMkLst>
          <pc:docMk/>
          <pc:sldMk cId="778985408" sldId="403"/>
        </pc:sldMkLst>
      </pc:sldChg>
      <pc:sldChg chg="del">
        <pc:chgData name="Arjan Kamberg" userId="2cfeac95-aab1-41a7-bca5-796b19d85bc0" providerId="ADAL" clId="{E585EAB8-F0FF-F44D-A0EE-25D915377C4E}" dt="2022-05-29T07:14:08.994" v="23" actId="2696"/>
        <pc:sldMkLst>
          <pc:docMk/>
          <pc:sldMk cId="851786629" sldId="405"/>
        </pc:sldMkLst>
      </pc:sldChg>
      <pc:sldChg chg="del">
        <pc:chgData name="Arjan Kamberg" userId="2cfeac95-aab1-41a7-bca5-796b19d85bc0" providerId="ADAL" clId="{E585EAB8-F0FF-F44D-A0EE-25D915377C4E}" dt="2022-05-29T07:14:08.994" v="23" actId="2696"/>
        <pc:sldMkLst>
          <pc:docMk/>
          <pc:sldMk cId="2076530396" sldId="406"/>
        </pc:sldMkLst>
      </pc:sldChg>
      <pc:sldChg chg="del">
        <pc:chgData name="Arjan Kamberg" userId="2cfeac95-aab1-41a7-bca5-796b19d85bc0" providerId="ADAL" clId="{E585EAB8-F0FF-F44D-A0EE-25D915377C4E}" dt="2022-05-29T07:14:08.994" v="23" actId="2696"/>
        <pc:sldMkLst>
          <pc:docMk/>
          <pc:sldMk cId="3902397220" sldId="407"/>
        </pc:sldMkLst>
      </pc:sldChg>
      <pc:sldChg chg="del">
        <pc:chgData name="Arjan Kamberg" userId="2cfeac95-aab1-41a7-bca5-796b19d85bc0" providerId="ADAL" clId="{E585EAB8-F0FF-F44D-A0EE-25D915377C4E}" dt="2022-05-29T07:14:08.994" v="23" actId="2696"/>
        <pc:sldMkLst>
          <pc:docMk/>
          <pc:sldMk cId="1266880151" sldId="408"/>
        </pc:sldMkLst>
      </pc:sldChg>
      <pc:sldChg chg="del">
        <pc:chgData name="Arjan Kamberg" userId="2cfeac95-aab1-41a7-bca5-796b19d85bc0" providerId="ADAL" clId="{E585EAB8-F0FF-F44D-A0EE-25D915377C4E}" dt="2022-05-29T07:14:08.994" v="23" actId="2696"/>
        <pc:sldMkLst>
          <pc:docMk/>
          <pc:sldMk cId="27810816" sldId="409"/>
        </pc:sldMkLst>
      </pc:sldChg>
      <pc:sldChg chg="del">
        <pc:chgData name="Arjan Kamberg" userId="2cfeac95-aab1-41a7-bca5-796b19d85bc0" providerId="ADAL" clId="{E585EAB8-F0FF-F44D-A0EE-25D915377C4E}" dt="2022-05-29T07:14:08.994" v="23" actId="2696"/>
        <pc:sldMkLst>
          <pc:docMk/>
          <pc:sldMk cId="2893015474" sldId="410"/>
        </pc:sldMkLst>
      </pc:sldChg>
      <pc:sldChg chg="del">
        <pc:chgData name="Arjan Kamberg" userId="2cfeac95-aab1-41a7-bca5-796b19d85bc0" providerId="ADAL" clId="{E585EAB8-F0FF-F44D-A0EE-25D915377C4E}" dt="2022-05-29T07:14:08.994" v="23" actId="2696"/>
        <pc:sldMkLst>
          <pc:docMk/>
          <pc:sldMk cId="2932398905" sldId="411"/>
        </pc:sldMkLst>
      </pc:sldChg>
      <pc:sldChg chg="del">
        <pc:chgData name="Arjan Kamberg" userId="2cfeac95-aab1-41a7-bca5-796b19d85bc0" providerId="ADAL" clId="{E585EAB8-F0FF-F44D-A0EE-25D915377C4E}" dt="2022-05-29T07:14:08.994" v="23" actId="2696"/>
        <pc:sldMkLst>
          <pc:docMk/>
          <pc:sldMk cId="965602055" sldId="412"/>
        </pc:sldMkLst>
      </pc:sldChg>
      <pc:sldChg chg="del">
        <pc:chgData name="Arjan Kamberg" userId="2cfeac95-aab1-41a7-bca5-796b19d85bc0" providerId="ADAL" clId="{E585EAB8-F0FF-F44D-A0EE-25D915377C4E}" dt="2022-05-29T07:14:08.994" v="23" actId="2696"/>
        <pc:sldMkLst>
          <pc:docMk/>
          <pc:sldMk cId="1000565639" sldId="413"/>
        </pc:sldMkLst>
      </pc:sldChg>
      <pc:sldChg chg="del">
        <pc:chgData name="Arjan Kamberg" userId="2cfeac95-aab1-41a7-bca5-796b19d85bc0" providerId="ADAL" clId="{E585EAB8-F0FF-F44D-A0EE-25D915377C4E}" dt="2022-05-29T07:14:08.994" v="23" actId="2696"/>
        <pc:sldMkLst>
          <pc:docMk/>
          <pc:sldMk cId="4267373116" sldId="414"/>
        </pc:sldMkLst>
      </pc:sldChg>
    </pc:docChg>
  </pc:docChgLst>
  <pc:docChgLst>
    <pc:chgData name="Arjan Kamberg" userId="2cfeac95-aab1-41a7-bca5-796b19d85bc0" providerId="ADAL" clId="{CAC0DE05-FB81-B247-909C-B48A7A198DF2}"/>
    <pc:docChg chg="custSel delSld modSld">
      <pc:chgData name="Arjan Kamberg" userId="2cfeac95-aab1-41a7-bca5-796b19d85bc0" providerId="ADAL" clId="{CAC0DE05-FB81-B247-909C-B48A7A198DF2}" dt="2022-03-07T16:47:46.935" v="12" actId="2696"/>
      <pc:docMkLst>
        <pc:docMk/>
      </pc:docMkLst>
      <pc:sldChg chg="delSp mod">
        <pc:chgData name="Arjan Kamberg" userId="2cfeac95-aab1-41a7-bca5-796b19d85bc0" providerId="ADAL" clId="{CAC0DE05-FB81-B247-909C-B48A7A198DF2}" dt="2022-03-07T16:47:39.715" v="0" actId="478"/>
        <pc:sldMkLst>
          <pc:docMk/>
          <pc:sldMk cId="1212195962" sldId="388"/>
        </pc:sldMkLst>
        <pc:picChg chg="del">
          <ac:chgData name="Arjan Kamberg" userId="2cfeac95-aab1-41a7-bca5-796b19d85bc0" providerId="ADAL" clId="{CAC0DE05-FB81-B247-909C-B48A7A198DF2}" dt="2022-03-07T16:47:39.715" v="0" actId="478"/>
          <ac:picMkLst>
            <pc:docMk/>
            <pc:sldMk cId="1212195962" sldId="388"/>
            <ac:picMk id="4" creationId="{28B0F8B2-CE90-BF47-8DC1-374E488D84FD}"/>
          </ac:picMkLst>
        </pc:picChg>
      </pc:sldChg>
      <pc:sldChg chg="del">
        <pc:chgData name="Arjan Kamberg" userId="2cfeac95-aab1-41a7-bca5-796b19d85bc0" providerId="ADAL" clId="{CAC0DE05-FB81-B247-909C-B48A7A198DF2}" dt="2022-03-07T16:47:42.187" v="1" actId="2696"/>
        <pc:sldMkLst>
          <pc:docMk/>
          <pc:sldMk cId="3665043672" sldId="389"/>
        </pc:sldMkLst>
      </pc:sldChg>
      <pc:sldChg chg="del">
        <pc:chgData name="Arjan Kamberg" userId="2cfeac95-aab1-41a7-bca5-796b19d85bc0" providerId="ADAL" clId="{CAC0DE05-FB81-B247-909C-B48A7A198DF2}" dt="2022-03-07T16:47:42.654" v="2" actId="2696"/>
        <pc:sldMkLst>
          <pc:docMk/>
          <pc:sldMk cId="2283350102" sldId="390"/>
        </pc:sldMkLst>
      </pc:sldChg>
      <pc:sldChg chg="del">
        <pc:chgData name="Arjan Kamberg" userId="2cfeac95-aab1-41a7-bca5-796b19d85bc0" providerId="ADAL" clId="{CAC0DE05-FB81-B247-909C-B48A7A198DF2}" dt="2022-03-07T16:47:43.018" v="3" actId="2696"/>
        <pc:sldMkLst>
          <pc:docMk/>
          <pc:sldMk cId="2079557222" sldId="391"/>
        </pc:sldMkLst>
      </pc:sldChg>
      <pc:sldChg chg="del">
        <pc:chgData name="Arjan Kamberg" userId="2cfeac95-aab1-41a7-bca5-796b19d85bc0" providerId="ADAL" clId="{CAC0DE05-FB81-B247-909C-B48A7A198DF2}" dt="2022-03-07T16:47:43.422" v="4" actId="2696"/>
        <pc:sldMkLst>
          <pc:docMk/>
          <pc:sldMk cId="899573104" sldId="392"/>
        </pc:sldMkLst>
      </pc:sldChg>
      <pc:sldChg chg="del">
        <pc:chgData name="Arjan Kamberg" userId="2cfeac95-aab1-41a7-bca5-796b19d85bc0" providerId="ADAL" clId="{CAC0DE05-FB81-B247-909C-B48A7A198DF2}" dt="2022-03-07T16:47:44.253" v="6" actId="2696"/>
        <pc:sldMkLst>
          <pc:docMk/>
          <pc:sldMk cId="3808281892" sldId="393"/>
        </pc:sldMkLst>
      </pc:sldChg>
      <pc:sldChg chg="del">
        <pc:chgData name="Arjan Kamberg" userId="2cfeac95-aab1-41a7-bca5-796b19d85bc0" providerId="ADAL" clId="{CAC0DE05-FB81-B247-909C-B48A7A198DF2}" dt="2022-03-07T16:47:43.841" v="5" actId="2696"/>
        <pc:sldMkLst>
          <pc:docMk/>
          <pc:sldMk cId="599577290" sldId="395"/>
        </pc:sldMkLst>
      </pc:sldChg>
      <pc:sldChg chg="del">
        <pc:chgData name="Arjan Kamberg" userId="2cfeac95-aab1-41a7-bca5-796b19d85bc0" providerId="ADAL" clId="{CAC0DE05-FB81-B247-909C-B48A7A198DF2}" dt="2022-03-07T16:47:45.184" v="8" actId="2696"/>
        <pc:sldMkLst>
          <pc:docMk/>
          <pc:sldMk cId="1216635248" sldId="396"/>
        </pc:sldMkLst>
      </pc:sldChg>
      <pc:sldChg chg="del">
        <pc:chgData name="Arjan Kamberg" userId="2cfeac95-aab1-41a7-bca5-796b19d85bc0" providerId="ADAL" clId="{CAC0DE05-FB81-B247-909C-B48A7A198DF2}" dt="2022-03-07T16:47:44.647" v="7" actId="2696"/>
        <pc:sldMkLst>
          <pc:docMk/>
          <pc:sldMk cId="3301830037" sldId="397"/>
        </pc:sldMkLst>
      </pc:sldChg>
      <pc:sldChg chg="del">
        <pc:chgData name="Arjan Kamberg" userId="2cfeac95-aab1-41a7-bca5-796b19d85bc0" providerId="ADAL" clId="{CAC0DE05-FB81-B247-909C-B48A7A198DF2}" dt="2022-03-07T16:47:45.622" v="9" actId="2696"/>
        <pc:sldMkLst>
          <pc:docMk/>
          <pc:sldMk cId="4032235498" sldId="398"/>
        </pc:sldMkLst>
      </pc:sldChg>
      <pc:sldChg chg="del">
        <pc:chgData name="Arjan Kamberg" userId="2cfeac95-aab1-41a7-bca5-796b19d85bc0" providerId="ADAL" clId="{CAC0DE05-FB81-B247-909C-B48A7A198DF2}" dt="2022-03-07T16:47:46.124" v="10" actId="2696"/>
        <pc:sldMkLst>
          <pc:docMk/>
          <pc:sldMk cId="3447936170" sldId="399"/>
        </pc:sldMkLst>
      </pc:sldChg>
      <pc:sldChg chg="del">
        <pc:chgData name="Arjan Kamberg" userId="2cfeac95-aab1-41a7-bca5-796b19d85bc0" providerId="ADAL" clId="{CAC0DE05-FB81-B247-909C-B48A7A198DF2}" dt="2022-03-07T16:47:46.533" v="11" actId="2696"/>
        <pc:sldMkLst>
          <pc:docMk/>
          <pc:sldMk cId="1869224072" sldId="400"/>
        </pc:sldMkLst>
      </pc:sldChg>
      <pc:sldChg chg="del">
        <pc:chgData name="Arjan Kamberg" userId="2cfeac95-aab1-41a7-bca5-796b19d85bc0" providerId="ADAL" clId="{CAC0DE05-FB81-B247-909C-B48A7A198DF2}" dt="2022-03-07T16:47:46.935" v="12" actId="2696"/>
        <pc:sldMkLst>
          <pc:docMk/>
          <pc:sldMk cId="239890730" sldId="401"/>
        </pc:sldMkLst>
      </pc:sldChg>
    </pc:docChg>
  </pc:docChgLst>
  <pc:docChgLst>
    <pc:chgData name="Arjan Kamberg" userId="2cfeac95-aab1-41a7-bca5-796b19d85bc0" providerId="ADAL" clId="{F79FAF97-4546-FA4E-8B77-E1D705A7800E}"/>
    <pc:docChg chg="modSld">
      <pc:chgData name="Arjan Kamberg" userId="2cfeac95-aab1-41a7-bca5-796b19d85bc0" providerId="ADAL" clId="{F79FAF97-4546-FA4E-8B77-E1D705A7800E}" dt="2021-03-25T21:17:23.177" v="4"/>
      <pc:docMkLst>
        <pc:docMk/>
      </pc:docMkLst>
      <pc:sldChg chg="addSp delSp modSp mod">
        <pc:chgData name="Arjan Kamberg" userId="2cfeac95-aab1-41a7-bca5-796b19d85bc0" providerId="ADAL" clId="{F79FAF97-4546-FA4E-8B77-E1D705A7800E}" dt="2021-03-25T21:17:23.177" v="4"/>
        <pc:sldMkLst>
          <pc:docMk/>
          <pc:sldMk cId="2141729157" sldId="360"/>
        </pc:sldMkLst>
        <pc:spChg chg="mod">
          <ac:chgData name="Arjan Kamberg" userId="2cfeac95-aab1-41a7-bca5-796b19d85bc0" providerId="ADAL" clId="{F79FAF97-4546-FA4E-8B77-E1D705A7800E}" dt="2021-03-25T21:17:13.513" v="1" actId="20577"/>
          <ac:spMkLst>
            <pc:docMk/>
            <pc:sldMk cId="2141729157" sldId="360"/>
            <ac:spMk id="2" creationId="{FF96216C-A868-884D-9867-B0E0AF546CB8}"/>
          </ac:spMkLst>
        </pc:spChg>
        <pc:spChg chg="add del mod">
          <ac:chgData name="Arjan Kamberg" userId="2cfeac95-aab1-41a7-bca5-796b19d85bc0" providerId="ADAL" clId="{F79FAF97-4546-FA4E-8B77-E1D705A7800E}" dt="2021-03-25T21:17:23.177" v="4"/>
          <ac:spMkLst>
            <pc:docMk/>
            <pc:sldMk cId="2141729157" sldId="360"/>
            <ac:spMk id="4" creationId="{E3D4887B-CD36-2E4E-A77F-025BC5A699B5}"/>
          </ac:spMkLst>
        </pc:spChg>
      </pc:sldChg>
      <pc:sldChg chg="modSp mod">
        <pc:chgData name="Arjan Kamberg" userId="2cfeac95-aab1-41a7-bca5-796b19d85bc0" providerId="ADAL" clId="{F79FAF97-4546-FA4E-8B77-E1D705A7800E}" dt="2021-03-25T21:17:17.820" v="2" actId="20577"/>
        <pc:sldMkLst>
          <pc:docMk/>
          <pc:sldMk cId="3714023842" sldId="361"/>
        </pc:sldMkLst>
        <pc:spChg chg="mod">
          <ac:chgData name="Arjan Kamberg" userId="2cfeac95-aab1-41a7-bca5-796b19d85bc0" providerId="ADAL" clId="{F79FAF97-4546-FA4E-8B77-E1D705A7800E}" dt="2021-03-25T21:17:17.820" v="2" actId="20577"/>
          <ac:spMkLst>
            <pc:docMk/>
            <pc:sldMk cId="3714023842" sldId="361"/>
            <ac:spMk id="2" creationId="{FF96216C-A868-884D-9867-B0E0AF546CB8}"/>
          </ac:spMkLst>
        </pc:spChg>
      </pc:sldChg>
    </pc:docChg>
  </pc:docChgLst>
  <pc:docChgLst>
    <pc:chgData name="Arjan Kamberg" userId="2cfeac95-aab1-41a7-bca5-796b19d85bc0" providerId="ADAL" clId="{CD248D6F-577F-D343-A78B-B3D2DD4296A3}"/>
    <pc:docChg chg="undo custSel addSld delSld modSld sldOrd">
      <pc:chgData name="Arjan Kamberg" userId="2cfeac95-aab1-41a7-bca5-796b19d85bc0" providerId="ADAL" clId="{CD248D6F-577F-D343-A78B-B3D2DD4296A3}" dt="2022-05-07T06:33:18.874" v="472"/>
      <pc:docMkLst>
        <pc:docMk/>
      </pc:docMkLst>
      <pc:sldChg chg="modSp mod">
        <pc:chgData name="Arjan Kamberg" userId="2cfeac95-aab1-41a7-bca5-796b19d85bc0" providerId="ADAL" clId="{CD248D6F-577F-D343-A78B-B3D2DD4296A3}" dt="2022-05-07T06:30:52.013" v="438" actId="14100"/>
        <pc:sldMkLst>
          <pc:docMk/>
          <pc:sldMk cId="248983296" sldId="256"/>
        </pc:sldMkLst>
        <pc:spChg chg="mod">
          <ac:chgData name="Arjan Kamberg" userId="2cfeac95-aab1-41a7-bca5-796b19d85bc0" providerId="ADAL" clId="{CD248D6F-577F-D343-A78B-B3D2DD4296A3}" dt="2022-05-07T06:30:52.013" v="438" actId="14100"/>
          <ac:spMkLst>
            <pc:docMk/>
            <pc:sldMk cId="248983296" sldId="256"/>
            <ac:spMk id="8" creationId="{504648F9-71D5-4088-A705-93B3953EDA91}"/>
          </ac:spMkLst>
        </pc:spChg>
      </pc:sldChg>
      <pc:sldChg chg="del">
        <pc:chgData name="Arjan Kamberg" userId="2cfeac95-aab1-41a7-bca5-796b19d85bc0" providerId="ADAL" clId="{CD248D6F-577F-D343-A78B-B3D2DD4296A3}" dt="2022-04-26T08:10:05.846" v="1" actId="2696"/>
        <pc:sldMkLst>
          <pc:docMk/>
          <pc:sldMk cId="1212195962" sldId="388"/>
        </pc:sldMkLst>
      </pc:sldChg>
      <pc:sldChg chg="del">
        <pc:chgData name="Arjan Kamberg" userId="2cfeac95-aab1-41a7-bca5-796b19d85bc0" providerId="ADAL" clId="{CD248D6F-577F-D343-A78B-B3D2DD4296A3}" dt="2022-04-26T08:10:04.547" v="0" actId="2696"/>
        <pc:sldMkLst>
          <pc:docMk/>
          <pc:sldMk cId="298924907" sldId="389"/>
        </pc:sldMkLst>
      </pc:sldChg>
      <pc:sldChg chg="del">
        <pc:chgData name="Arjan Kamberg" userId="2cfeac95-aab1-41a7-bca5-796b19d85bc0" providerId="ADAL" clId="{CD248D6F-577F-D343-A78B-B3D2DD4296A3}" dt="2022-04-26T08:10:07.066" v="2" actId="2696"/>
        <pc:sldMkLst>
          <pc:docMk/>
          <pc:sldMk cId="1858735495" sldId="390"/>
        </pc:sldMkLst>
      </pc:sldChg>
      <pc:sldChg chg="del">
        <pc:chgData name="Arjan Kamberg" userId="2cfeac95-aab1-41a7-bca5-796b19d85bc0" providerId="ADAL" clId="{CD248D6F-577F-D343-A78B-B3D2DD4296A3}" dt="2022-04-26T08:10:07.530" v="3" actId="2696"/>
        <pc:sldMkLst>
          <pc:docMk/>
          <pc:sldMk cId="2998631181" sldId="391"/>
        </pc:sldMkLst>
      </pc:sldChg>
      <pc:sldChg chg="del">
        <pc:chgData name="Arjan Kamberg" userId="2cfeac95-aab1-41a7-bca5-796b19d85bc0" providerId="ADAL" clId="{CD248D6F-577F-D343-A78B-B3D2DD4296A3}" dt="2022-04-26T08:10:07.966" v="4" actId="2696"/>
        <pc:sldMkLst>
          <pc:docMk/>
          <pc:sldMk cId="3768352845" sldId="392"/>
        </pc:sldMkLst>
      </pc:sldChg>
      <pc:sldChg chg="del">
        <pc:chgData name="Arjan Kamberg" userId="2cfeac95-aab1-41a7-bca5-796b19d85bc0" providerId="ADAL" clId="{CD248D6F-577F-D343-A78B-B3D2DD4296A3}" dt="2022-04-26T08:10:08.452" v="5" actId="2696"/>
        <pc:sldMkLst>
          <pc:docMk/>
          <pc:sldMk cId="965281039" sldId="393"/>
        </pc:sldMkLst>
      </pc:sldChg>
      <pc:sldChg chg="add ord">
        <pc:chgData name="Arjan Kamberg" userId="2cfeac95-aab1-41a7-bca5-796b19d85bc0" providerId="ADAL" clId="{CD248D6F-577F-D343-A78B-B3D2DD4296A3}" dt="2022-04-26T08:14:53.228" v="132" actId="20578"/>
        <pc:sldMkLst>
          <pc:docMk/>
          <pc:sldMk cId="885159206" sldId="394"/>
        </pc:sldMkLst>
      </pc:sldChg>
      <pc:sldChg chg="del">
        <pc:chgData name="Arjan Kamberg" userId="2cfeac95-aab1-41a7-bca5-796b19d85bc0" providerId="ADAL" clId="{CD248D6F-577F-D343-A78B-B3D2DD4296A3}" dt="2022-04-26T08:10:09.427" v="6" actId="2696"/>
        <pc:sldMkLst>
          <pc:docMk/>
          <pc:sldMk cId="999223969" sldId="394"/>
        </pc:sldMkLst>
      </pc:sldChg>
      <pc:sldChg chg="add">
        <pc:chgData name="Arjan Kamberg" userId="2cfeac95-aab1-41a7-bca5-796b19d85bc0" providerId="ADAL" clId="{CD248D6F-577F-D343-A78B-B3D2DD4296A3}" dt="2022-04-26T08:13:24.620" v="128"/>
        <pc:sldMkLst>
          <pc:docMk/>
          <pc:sldMk cId="3556098910" sldId="395"/>
        </pc:sldMkLst>
      </pc:sldChg>
      <pc:sldChg chg="addSp delSp modSp add mod">
        <pc:chgData name="Arjan Kamberg" userId="2cfeac95-aab1-41a7-bca5-796b19d85bc0" providerId="ADAL" clId="{CD248D6F-577F-D343-A78B-B3D2DD4296A3}" dt="2022-04-26T08:22:47.231" v="294" actId="1076"/>
        <pc:sldMkLst>
          <pc:docMk/>
          <pc:sldMk cId="1598335572" sldId="396"/>
        </pc:sldMkLst>
        <pc:spChg chg="del">
          <ac:chgData name="Arjan Kamberg" userId="2cfeac95-aab1-41a7-bca5-796b19d85bc0" providerId="ADAL" clId="{CD248D6F-577F-D343-A78B-B3D2DD4296A3}" dt="2022-04-26T08:22:44.171" v="293"/>
          <ac:spMkLst>
            <pc:docMk/>
            <pc:sldMk cId="1598335572" sldId="396"/>
            <ac:spMk id="3" creationId="{00000000-0000-0000-0000-000000000000}"/>
          </ac:spMkLst>
        </pc:spChg>
        <pc:picChg chg="add mod">
          <ac:chgData name="Arjan Kamberg" userId="2cfeac95-aab1-41a7-bca5-796b19d85bc0" providerId="ADAL" clId="{CD248D6F-577F-D343-A78B-B3D2DD4296A3}" dt="2022-04-26T08:22:47.231" v="294" actId="1076"/>
          <ac:picMkLst>
            <pc:docMk/>
            <pc:sldMk cId="1598335572" sldId="396"/>
            <ac:picMk id="5" creationId="{50887CB1-15E4-4E55-A044-69993B84CE95}"/>
          </ac:picMkLst>
        </pc:picChg>
      </pc:sldChg>
      <pc:sldChg chg="del">
        <pc:chgData name="Arjan Kamberg" userId="2cfeac95-aab1-41a7-bca5-796b19d85bc0" providerId="ADAL" clId="{CD248D6F-577F-D343-A78B-B3D2DD4296A3}" dt="2022-05-07T06:31:05.121" v="442" actId="2696"/>
        <pc:sldMkLst>
          <pc:docMk/>
          <pc:sldMk cId="3841466413" sldId="397"/>
        </pc:sldMkLst>
      </pc:sldChg>
      <pc:sldChg chg="del">
        <pc:chgData name="Arjan Kamberg" userId="2cfeac95-aab1-41a7-bca5-796b19d85bc0" providerId="ADAL" clId="{CD248D6F-577F-D343-A78B-B3D2DD4296A3}" dt="2022-05-07T06:31:00.983" v="440" actId="2696"/>
        <pc:sldMkLst>
          <pc:docMk/>
          <pc:sldMk cId="999419695" sldId="399"/>
        </pc:sldMkLst>
      </pc:sldChg>
      <pc:sldChg chg="add del">
        <pc:chgData name="Arjan Kamberg" userId="2cfeac95-aab1-41a7-bca5-796b19d85bc0" providerId="ADAL" clId="{CD248D6F-577F-D343-A78B-B3D2DD4296A3}" dt="2022-05-07T06:31:00.304" v="439" actId="2696"/>
        <pc:sldMkLst>
          <pc:docMk/>
          <pc:sldMk cId="2181008966" sldId="400"/>
        </pc:sldMkLst>
      </pc:sldChg>
      <pc:sldChg chg="del">
        <pc:chgData name="Arjan Kamberg" userId="2cfeac95-aab1-41a7-bca5-796b19d85bc0" providerId="ADAL" clId="{CD248D6F-577F-D343-A78B-B3D2DD4296A3}" dt="2022-05-07T06:31:02.561" v="441" actId="2696"/>
        <pc:sldMkLst>
          <pc:docMk/>
          <pc:sldMk cId="1813915286" sldId="401"/>
        </pc:sldMkLst>
      </pc:sldChg>
      <pc:sldChg chg="addSp modSp new mod">
        <pc:chgData name="Arjan Kamberg" userId="2cfeac95-aab1-41a7-bca5-796b19d85bc0" providerId="ADAL" clId="{CD248D6F-577F-D343-A78B-B3D2DD4296A3}" dt="2022-04-26T08:11:38.212" v="104" actId="20577"/>
        <pc:sldMkLst>
          <pc:docMk/>
          <pc:sldMk cId="3779213054" sldId="402"/>
        </pc:sldMkLst>
        <pc:spChg chg="mod">
          <ac:chgData name="Arjan Kamberg" userId="2cfeac95-aab1-41a7-bca5-796b19d85bc0" providerId="ADAL" clId="{CD248D6F-577F-D343-A78B-B3D2DD4296A3}" dt="2022-04-26T08:10:30.566" v="37" actId="20577"/>
          <ac:spMkLst>
            <pc:docMk/>
            <pc:sldMk cId="3779213054" sldId="402"/>
            <ac:spMk id="2" creationId="{A653F217-6EFE-926E-0A6A-85CB34F7EB2F}"/>
          </ac:spMkLst>
        </pc:spChg>
        <pc:spChg chg="mod">
          <ac:chgData name="Arjan Kamberg" userId="2cfeac95-aab1-41a7-bca5-796b19d85bc0" providerId="ADAL" clId="{CD248D6F-577F-D343-A78B-B3D2DD4296A3}" dt="2022-04-26T08:11:38.212" v="104" actId="20577"/>
          <ac:spMkLst>
            <pc:docMk/>
            <pc:sldMk cId="3779213054" sldId="402"/>
            <ac:spMk id="3" creationId="{FAAFA683-E268-EFAA-1D34-A492FC4E2489}"/>
          </ac:spMkLst>
        </pc:spChg>
        <pc:picChg chg="add mod">
          <ac:chgData name="Arjan Kamberg" userId="2cfeac95-aab1-41a7-bca5-796b19d85bc0" providerId="ADAL" clId="{CD248D6F-577F-D343-A78B-B3D2DD4296A3}" dt="2022-04-26T08:11:09.748" v="44" actId="166"/>
          <ac:picMkLst>
            <pc:docMk/>
            <pc:sldMk cId="3779213054" sldId="402"/>
            <ac:picMk id="4" creationId="{EB73D531-E31B-B971-F49B-149688A54FD6}"/>
          </ac:picMkLst>
        </pc:picChg>
        <pc:picChg chg="add mod">
          <ac:chgData name="Arjan Kamberg" userId="2cfeac95-aab1-41a7-bca5-796b19d85bc0" providerId="ADAL" clId="{CD248D6F-577F-D343-A78B-B3D2DD4296A3}" dt="2022-04-26T08:11:04.411" v="43" actId="14100"/>
          <ac:picMkLst>
            <pc:docMk/>
            <pc:sldMk cId="3779213054" sldId="402"/>
            <ac:picMk id="5" creationId="{F2B1E54A-6952-9B49-6D99-84F82F1D7B76}"/>
          </ac:picMkLst>
        </pc:picChg>
      </pc:sldChg>
      <pc:sldChg chg="addSp modSp new mod">
        <pc:chgData name="Arjan Kamberg" userId="2cfeac95-aab1-41a7-bca5-796b19d85bc0" providerId="ADAL" clId="{CD248D6F-577F-D343-A78B-B3D2DD4296A3}" dt="2022-04-26T08:17:27.893" v="207" actId="1076"/>
        <pc:sldMkLst>
          <pc:docMk/>
          <pc:sldMk cId="778985408" sldId="403"/>
        </pc:sldMkLst>
        <pc:spChg chg="mod">
          <ac:chgData name="Arjan Kamberg" userId="2cfeac95-aab1-41a7-bca5-796b19d85bc0" providerId="ADAL" clId="{CD248D6F-577F-D343-A78B-B3D2DD4296A3}" dt="2022-04-26T08:15:26.777" v="160" actId="20577"/>
          <ac:spMkLst>
            <pc:docMk/>
            <pc:sldMk cId="778985408" sldId="403"/>
            <ac:spMk id="2" creationId="{E1C578F9-268A-D318-2B80-7174114AB210}"/>
          </ac:spMkLst>
        </pc:spChg>
        <pc:picChg chg="add mod">
          <ac:chgData name="Arjan Kamberg" userId="2cfeac95-aab1-41a7-bca5-796b19d85bc0" providerId="ADAL" clId="{CD248D6F-577F-D343-A78B-B3D2DD4296A3}" dt="2022-04-26T08:17:27.893" v="207" actId="1076"/>
          <ac:picMkLst>
            <pc:docMk/>
            <pc:sldMk cId="778985408" sldId="403"/>
            <ac:picMk id="4" creationId="{28BAE8AD-1121-F822-0A77-D02547F9B1B7}"/>
          </ac:picMkLst>
        </pc:picChg>
      </pc:sldChg>
      <pc:sldChg chg="modSp new del mod">
        <pc:chgData name="Arjan Kamberg" userId="2cfeac95-aab1-41a7-bca5-796b19d85bc0" providerId="ADAL" clId="{CD248D6F-577F-D343-A78B-B3D2DD4296A3}" dt="2022-04-26T08:13:27.122" v="129" actId="2696"/>
        <pc:sldMkLst>
          <pc:docMk/>
          <pc:sldMk cId="3697589328" sldId="403"/>
        </pc:sldMkLst>
        <pc:spChg chg="mod">
          <ac:chgData name="Arjan Kamberg" userId="2cfeac95-aab1-41a7-bca5-796b19d85bc0" providerId="ADAL" clId="{CD248D6F-577F-D343-A78B-B3D2DD4296A3}" dt="2022-04-26T08:12:03.051" v="127" actId="20577"/>
          <ac:spMkLst>
            <pc:docMk/>
            <pc:sldMk cId="3697589328" sldId="403"/>
            <ac:spMk id="2" creationId="{091D75CF-FF2F-70DC-7820-BBE9623A3364}"/>
          </ac:spMkLst>
        </pc:spChg>
      </pc:sldChg>
      <pc:sldChg chg="addSp modSp new mod">
        <pc:chgData name="Arjan Kamberg" userId="2cfeac95-aab1-41a7-bca5-796b19d85bc0" providerId="ADAL" clId="{CD248D6F-577F-D343-A78B-B3D2DD4296A3}" dt="2022-04-26T08:21:10.363" v="292" actId="1076"/>
        <pc:sldMkLst>
          <pc:docMk/>
          <pc:sldMk cId="2257799084" sldId="404"/>
        </pc:sldMkLst>
        <pc:spChg chg="mod">
          <ac:chgData name="Arjan Kamberg" userId="2cfeac95-aab1-41a7-bca5-796b19d85bc0" providerId="ADAL" clId="{CD248D6F-577F-D343-A78B-B3D2DD4296A3}" dt="2022-04-26T08:15:41.148" v="204" actId="20577"/>
          <ac:spMkLst>
            <pc:docMk/>
            <pc:sldMk cId="2257799084" sldId="404"/>
            <ac:spMk id="2" creationId="{19B22E06-90AF-E26C-2E70-4A3795454D4F}"/>
          </ac:spMkLst>
        </pc:spChg>
        <pc:spChg chg="mod">
          <ac:chgData name="Arjan Kamberg" userId="2cfeac95-aab1-41a7-bca5-796b19d85bc0" providerId="ADAL" clId="{CD248D6F-577F-D343-A78B-B3D2DD4296A3}" dt="2022-04-26T08:18:04.765" v="290" actId="20577"/>
          <ac:spMkLst>
            <pc:docMk/>
            <pc:sldMk cId="2257799084" sldId="404"/>
            <ac:spMk id="3" creationId="{84FAF956-64C5-CA8C-831C-E1E2067BA60C}"/>
          </ac:spMkLst>
        </pc:spChg>
        <pc:picChg chg="add mod">
          <ac:chgData name="Arjan Kamberg" userId="2cfeac95-aab1-41a7-bca5-796b19d85bc0" providerId="ADAL" clId="{CD248D6F-577F-D343-A78B-B3D2DD4296A3}" dt="2022-04-26T08:21:10.363" v="292" actId="1076"/>
          <ac:picMkLst>
            <pc:docMk/>
            <pc:sldMk cId="2257799084" sldId="404"/>
            <ac:picMk id="4" creationId="{7EED20D0-489D-71BC-0B02-09F4AE2EFC48}"/>
          </ac:picMkLst>
        </pc:picChg>
      </pc:sldChg>
      <pc:sldChg chg="addSp delSp modSp new mod">
        <pc:chgData name="Arjan Kamberg" userId="2cfeac95-aab1-41a7-bca5-796b19d85bc0" providerId="ADAL" clId="{CD248D6F-577F-D343-A78B-B3D2DD4296A3}" dt="2022-04-26T08:26:20.867" v="397" actId="1076"/>
        <pc:sldMkLst>
          <pc:docMk/>
          <pc:sldMk cId="851786629" sldId="405"/>
        </pc:sldMkLst>
        <pc:spChg chg="mod">
          <ac:chgData name="Arjan Kamberg" userId="2cfeac95-aab1-41a7-bca5-796b19d85bc0" providerId="ADAL" clId="{CD248D6F-577F-D343-A78B-B3D2DD4296A3}" dt="2022-04-26T08:25:31.176" v="337" actId="20577"/>
          <ac:spMkLst>
            <pc:docMk/>
            <pc:sldMk cId="851786629" sldId="405"/>
            <ac:spMk id="2" creationId="{D53790F9-4D2F-A108-843D-AD0029932828}"/>
          </ac:spMkLst>
        </pc:spChg>
        <pc:picChg chg="add del mod">
          <ac:chgData name="Arjan Kamberg" userId="2cfeac95-aab1-41a7-bca5-796b19d85bc0" providerId="ADAL" clId="{CD248D6F-577F-D343-A78B-B3D2DD4296A3}" dt="2022-04-26T08:26:13.680" v="393" actId="478"/>
          <ac:picMkLst>
            <pc:docMk/>
            <pc:sldMk cId="851786629" sldId="405"/>
            <ac:picMk id="4" creationId="{0BA7DFA0-539F-C905-4848-2EDEA8EF6E59}"/>
          </ac:picMkLst>
        </pc:picChg>
        <pc:picChg chg="add mod">
          <ac:chgData name="Arjan Kamberg" userId="2cfeac95-aab1-41a7-bca5-796b19d85bc0" providerId="ADAL" clId="{CD248D6F-577F-D343-A78B-B3D2DD4296A3}" dt="2022-04-26T08:26:20.867" v="397" actId="1076"/>
          <ac:picMkLst>
            <pc:docMk/>
            <pc:sldMk cId="851786629" sldId="405"/>
            <ac:picMk id="5" creationId="{2F049823-7580-F18B-13AC-382F732BE97F}"/>
          </ac:picMkLst>
        </pc:picChg>
      </pc:sldChg>
      <pc:sldChg chg="addSp modSp new mod">
        <pc:chgData name="Arjan Kamberg" userId="2cfeac95-aab1-41a7-bca5-796b19d85bc0" providerId="ADAL" clId="{CD248D6F-577F-D343-A78B-B3D2DD4296A3}" dt="2022-04-26T08:27:14.817" v="400" actId="14100"/>
        <pc:sldMkLst>
          <pc:docMk/>
          <pc:sldMk cId="2076530396" sldId="406"/>
        </pc:sldMkLst>
        <pc:spChg chg="mod">
          <ac:chgData name="Arjan Kamberg" userId="2cfeac95-aab1-41a7-bca5-796b19d85bc0" providerId="ADAL" clId="{CD248D6F-577F-D343-A78B-B3D2DD4296A3}" dt="2022-04-26T08:25:50.520" v="392" actId="20577"/>
          <ac:spMkLst>
            <pc:docMk/>
            <pc:sldMk cId="2076530396" sldId="406"/>
            <ac:spMk id="2" creationId="{9E047B36-6BC7-8B57-80A0-4C8288E94367}"/>
          </ac:spMkLst>
        </pc:spChg>
        <pc:picChg chg="add mod">
          <ac:chgData name="Arjan Kamberg" userId="2cfeac95-aab1-41a7-bca5-796b19d85bc0" providerId="ADAL" clId="{CD248D6F-577F-D343-A78B-B3D2DD4296A3}" dt="2022-04-26T08:27:14.817" v="400" actId="14100"/>
          <ac:picMkLst>
            <pc:docMk/>
            <pc:sldMk cId="2076530396" sldId="406"/>
            <ac:picMk id="4" creationId="{B21827FF-BFE0-B08E-36D0-C1D85696D141}"/>
          </ac:picMkLst>
        </pc:picChg>
      </pc:sldChg>
      <pc:sldChg chg="addSp delSp modSp add mod">
        <pc:chgData name="Arjan Kamberg" userId="2cfeac95-aab1-41a7-bca5-796b19d85bc0" providerId="ADAL" clId="{CD248D6F-577F-D343-A78B-B3D2DD4296A3}" dt="2022-05-07T06:33:18.874" v="472"/>
        <pc:sldMkLst>
          <pc:docMk/>
          <pc:sldMk cId="3902397220" sldId="407"/>
        </pc:sldMkLst>
        <pc:spChg chg="del">
          <ac:chgData name="Arjan Kamberg" userId="2cfeac95-aab1-41a7-bca5-796b19d85bc0" providerId="ADAL" clId="{CD248D6F-577F-D343-A78B-B3D2DD4296A3}" dt="2022-05-07T06:31:47.322" v="445" actId="478"/>
          <ac:spMkLst>
            <pc:docMk/>
            <pc:sldMk cId="3902397220" sldId="407"/>
            <ac:spMk id="3" creationId="{FAAFA683-E268-EFAA-1D34-A492FC4E2489}"/>
          </ac:spMkLst>
        </pc:spChg>
        <pc:spChg chg="add del mod">
          <ac:chgData name="Arjan Kamberg" userId="2cfeac95-aab1-41a7-bca5-796b19d85bc0" providerId="ADAL" clId="{CD248D6F-577F-D343-A78B-B3D2DD4296A3}" dt="2022-05-07T06:31:51.676" v="446" actId="478"/>
          <ac:spMkLst>
            <pc:docMk/>
            <pc:sldMk cId="3902397220" sldId="407"/>
            <ac:spMk id="7" creationId="{0973B492-D219-24D9-38F9-FE5C45CEE6BD}"/>
          </ac:spMkLst>
        </pc:spChg>
        <pc:grpChg chg="mod">
          <ac:chgData name="Arjan Kamberg" userId="2cfeac95-aab1-41a7-bca5-796b19d85bc0" providerId="ADAL" clId="{CD248D6F-577F-D343-A78B-B3D2DD4296A3}" dt="2022-05-07T06:32:29.556" v="453"/>
          <ac:grpSpMkLst>
            <pc:docMk/>
            <pc:sldMk cId="3902397220" sldId="407"/>
            <ac:grpSpMk id="14" creationId="{531CCD88-AF74-0AFC-D44B-AC5DEBA4006B}"/>
          </ac:grpSpMkLst>
        </pc:grpChg>
        <pc:grpChg chg="mod">
          <ac:chgData name="Arjan Kamberg" userId="2cfeac95-aab1-41a7-bca5-796b19d85bc0" providerId="ADAL" clId="{CD248D6F-577F-D343-A78B-B3D2DD4296A3}" dt="2022-05-07T06:32:52.868" v="456"/>
          <ac:grpSpMkLst>
            <pc:docMk/>
            <pc:sldMk cId="3902397220" sldId="407"/>
            <ac:grpSpMk id="17" creationId="{CC42647E-D0B3-9E8F-1A2C-0E6619720678}"/>
          </ac:grpSpMkLst>
        </pc:grpChg>
        <pc:grpChg chg="mod">
          <ac:chgData name="Arjan Kamberg" userId="2cfeac95-aab1-41a7-bca5-796b19d85bc0" providerId="ADAL" clId="{CD248D6F-577F-D343-A78B-B3D2DD4296A3}" dt="2022-05-07T06:32:56.847" v="459"/>
          <ac:grpSpMkLst>
            <pc:docMk/>
            <pc:sldMk cId="3902397220" sldId="407"/>
            <ac:grpSpMk id="20" creationId="{67AD8F2C-D902-2244-5CF8-71DF031F557F}"/>
          </ac:grpSpMkLst>
        </pc:grpChg>
        <pc:grpChg chg="mod">
          <ac:chgData name="Arjan Kamberg" userId="2cfeac95-aab1-41a7-bca5-796b19d85bc0" providerId="ADAL" clId="{CD248D6F-577F-D343-A78B-B3D2DD4296A3}" dt="2022-05-07T06:33:02.154" v="462"/>
          <ac:grpSpMkLst>
            <pc:docMk/>
            <pc:sldMk cId="3902397220" sldId="407"/>
            <ac:grpSpMk id="23" creationId="{0626DAAE-988F-2CD8-B96E-D2EA2467CEFA}"/>
          </ac:grpSpMkLst>
        </pc:grpChg>
        <pc:grpChg chg="mod">
          <ac:chgData name="Arjan Kamberg" userId="2cfeac95-aab1-41a7-bca5-796b19d85bc0" providerId="ADAL" clId="{CD248D6F-577F-D343-A78B-B3D2DD4296A3}" dt="2022-05-07T06:33:08.093" v="466"/>
          <ac:grpSpMkLst>
            <pc:docMk/>
            <pc:sldMk cId="3902397220" sldId="407"/>
            <ac:grpSpMk id="27" creationId="{A7F5478C-AF31-AC63-C0EA-617A59253B15}"/>
          </ac:grpSpMkLst>
        </pc:grpChg>
        <pc:grpChg chg="mod">
          <ac:chgData name="Arjan Kamberg" userId="2cfeac95-aab1-41a7-bca5-796b19d85bc0" providerId="ADAL" clId="{CD248D6F-577F-D343-A78B-B3D2DD4296A3}" dt="2022-05-07T06:33:13.875" v="469"/>
          <ac:grpSpMkLst>
            <pc:docMk/>
            <pc:sldMk cId="3902397220" sldId="407"/>
            <ac:grpSpMk id="30" creationId="{9A1F41CB-C1C5-7117-519A-13F4C525B76A}"/>
          </ac:grpSpMkLst>
        </pc:grpChg>
        <pc:grpChg chg="mod">
          <ac:chgData name="Arjan Kamberg" userId="2cfeac95-aab1-41a7-bca5-796b19d85bc0" providerId="ADAL" clId="{CD248D6F-577F-D343-A78B-B3D2DD4296A3}" dt="2022-05-07T06:33:18.874" v="472"/>
          <ac:grpSpMkLst>
            <pc:docMk/>
            <pc:sldMk cId="3902397220" sldId="407"/>
            <ac:grpSpMk id="33" creationId="{AD0B5274-A23C-F878-7700-46D39CD248DF}"/>
          </ac:grpSpMkLst>
        </pc:grpChg>
        <pc:picChg chg="del">
          <ac:chgData name="Arjan Kamberg" userId="2cfeac95-aab1-41a7-bca5-796b19d85bc0" providerId="ADAL" clId="{CD248D6F-577F-D343-A78B-B3D2DD4296A3}" dt="2022-05-07T06:31:42.929" v="444" actId="478"/>
          <ac:picMkLst>
            <pc:docMk/>
            <pc:sldMk cId="3902397220" sldId="407"/>
            <ac:picMk id="4" creationId="{EB73D531-E31B-B971-F49B-149688A54FD6}"/>
          </ac:picMkLst>
        </pc:picChg>
        <pc:inkChg chg="add">
          <ac:chgData name="Arjan Kamberg" userId="2cfeac95-aab1-41a7-bca5-796b19d85bc0" providerId="ADAL" clId="{CD248D6F-577F-D343-A78B-B3D2DD4296A3}" dt="2022-05-07T06:32:10.982" v="447" actId="9405"/>
          <ac:inkMkLst>
            <pc:docMk/>
            <pc:sldMk cId="3902397220" sldId="407"/>
            <ac:inkMk id="8" creationId="{D06524F9-1526-DE93-6246-F1569958F840}"/>
          </ac:inkMkLst>
        </pc:inkChg>
        <pc:inkChg chg="add">
          <ac:chgData name="Arjan Kamberg" userId="2cfeac95-aab1-41a7-bca5-796b19d85bc0" providerId="ADAL" clId="{CD248D6F-577F-D343-A78B-B3D2DD4296A3}" dt="2022-05-07T06:32:14.632" v="448" actId="9405"/>
          <ac:inkMkLst>
            <pc:docMk/>
            <pc:sldMk cId="3902397220" sldId="407"/>
            <ac:inkMk id="9" creationId="{5D02C597-7909-9036-8622-50A02EA3E687}"/>
          </ac:inkMkLst>
        </pc:inkChg>
        <pc:inkChg chg="add">
          <ac:chgData name="Arjan Kamberg" userId="2cfeac95-aab1-41a7-bca5-796b19d85bc0" providerId="ADAL" clId="{CD248D6F-577F-D343-A78B-B3D2DD4296A3}" dt="2022-05-07T06:32:19.316" v="449" actId="9405"/>
          <ac:inkMkLst>
            <pc:docMk/>
            <pc:sldMk cId="3902397220" sldId="407"/>
            <ac:inkMk id="10" creationId="{6CB32C8D-FF20-C4A9-40E5-9E9188355F95}"/>
          </ac:inkMkLst>
        </pc:inkChg>
        <pc:inkChg chg="add">
          <ac:chgData name="Arjan Kamberg" userId="2cfeac95-aab1-41a7-bca5-796b19d85bc0" providerId="ADAL" clId="{CD248D6F-577F-D343-A78B-B3D2DD4296A3}" dt="2022-05-07T06:32:23.100" v="450" actId="9405"/>
          <ac:inkMkLst>
            <pc:docMk/>
            <pc:sldMk cId="3902397220" sldId="407"/>
            <ac:inkMk id="11" creationId="{F4E472DE-B425-2DD8-AC1B-A98B9941A52B}"/>
          </ac:inkMkLst>
        </pc:inkChg>
        <pc:inkChg chg="add mod">
          <ac:chgData name="Arjan Kamberg" userId="2cfeac95-aab1-41a7-bca5-796b19d85bc0" providerId="ADAL" clId="{CD248D6F-577F-D343-A78B-B3D2DD4296A3}" dt="2022-05-07T06:32:29.556" v="453"/>
          <ac:inkMkLst>
            <pc:docMk/>
            <pc:sldMk cId="3902397220" sldId="407"/>
            <ac:inkMk id="12" creationId="{54BDBAA3-3397-BB4A-C6EB-DF8F1CE21620}"/>
          </ac:inkMkLst>
        </pc:inkChg>
        <pc:inkChg chg="add mod">
          <ac:chgData name="Arjan Kamberg" userId="2cfeac95-aab1-41a7-bca5-796b19d85bc0" providerId="ADAL" clId="{CD248D6F-577F-D343-A78B-B3D2DD4296A3}" dt="2022-05-07T06:32:29.556" v="453"/>
          <ac:inkMkLst>
            <pc:docMk/>
            <pc:sldMk cId="3902397220" sldId="407"/>
            <ac:inkMk id="13" creationId="{F9E0B9AC-64A8-C9B5-8465-FA1F23D0A911}"/>
          </ac:inkMkLst>
        </pc:inkChg>
        <pc:inkChg chg="add mod">
          <ac:chgData name="Arjan Kamberg" userId="2cfeac95-aab1-41a7-bca5-796b19d85bc0" providerId="ADAL" clId="{CD248D6F-577F-D343-A78B-B3D2DD4296A3}" dt="2022-05-07T06:32:52.868" v="456"/>
          <ac:inkMkLst>
            <pc:docMk/>
            <pc:sldMk cId="3902397220" sldId="407"/>
            <ac:inkMk id="15" creationId="{0898671C-2927-ACB2-7C28-1E85A1E9C7C8}"/>
          </ac:inkMkLst>
        </pc:inkChg>
        <pc:inkChg chg="add mod">
          <ac:chgData name="Arjan Kamberg" userId="2cfeac95-aab1-41a7-bca5-796b19d85bc0" providerId="ADAL" clId="{CD248D6F-577F-D343-A78B-B3D2DD4296A3}" dt="2022-05-07T06:32:52.868" v="456"/>
          <ac:inkMkLst>
            <pc:docMk/>
            <pc:sldMk cId="3902397220" sldId="407"/>
            <ac:inkMk id="16" creationId="{A1D05F8F-3244-CA01-340D-2355A50DFB27}"/>
          </ac:inkMkLst>
        </pc:inkChg>
        <pc:inkChg chg="add mod">
          <ac:chgData name="Arjan Kamberg" userId="2cfeac95-aab1-41a7-bca5-796b19d85bc0" providerId="ADAL" clId="{CD248D6F-577F-D343-A78B-B3D2DD4296A3}" dt="2022-05-07T06:32:56.847" v="459"/>
          <ac:inkMkLst>
            <pc:docMk/>
            <pc:sldMk cId="3902397220" sldId="407"/>
            <ac:inkMk id="18" creationId="{A534C9D9-444E-50DB-4E49-71B331BBA1B4}"/>
          </ac:inkMkLst>
        </pc:inkChg>
        <pc:inkChg chg="add mod">
          <ac:chgData name="Arjan Kamberg" userId="2cfeac95-aab1-41a7-bca5-796b19d85bc0" providerId="ADAL" clId="{CD248D6F-577F-D343-A78B-B3D2DD4296A3}" dt="2022-05-07T06:32:56.847" v="459"/>
          <ac:inkMkLst>
            <pc:docMk/>
            <pc:sldMk cId="3902397220" sldId="407"/>
            <ac:inkMk id="19" creationId="{01A75679-9C9E-112E-3AE6-93D6C6D48495}"/>
          </ac:inkMkLst>
        </pc:inkChg>
        <pc:inkChg chg="add mod">
          <ac:chgData name="Arjan Kamberg" userId="2cfeac95-aab1-41a7-bca5-796b19d85bc0" providerId="ADAL" clId="{CD248D6F-577F-D343-A78B-B3D2DD4296A3}" dt="2022-05-07T06:33:02.154" v="462"/>
          <ac:inkMkLst>
            <pc:docMk/>
            <pc:sldMk cId="3902397220" sldId="407"/>
            <ac:inkMk id="21" creationId="{8EAAB40B-FA1F-C39D-DC2E-20F31B450767}"/>
          </ac:inkMkLst>
        </pc:inkChg>
        <pc:inkChg chg="add mod">
          <ac:chgData name="Arjan Kamberg" userId="2cfeac95-aab1-41a7-bca5-796b19d85bc0" providerId="ADAL" clId="{CD248D6F-577F-D343-A78B-B3D2DD4296A3}" dt="2022-05-07T06:33:02.154" v="462"/>
          <ac:inkMkLst>
            <pc:docMk/>
            <pc:sldMk cId="3902397220" sldId="407"/>
            <ac:inkMk id="22" creationId="{08CAD10C-D22C-82B2-89C7-EFE0CF6CCA56}"/>
          </ac:inkMkLst>
        </pc:inkChg>
        <pc:inkChg chg="add mod">
          <ac:chgData name="Arjan Kamberg" userId="2cfeac95-aab1-41a7-bca5-796b19d85bc0" providerId="ADAL" clId="{CD248D6F-577F-D343-A78B-B3D2DD4296A3}" dt="2022-05-07T06:33:08.093" v="466"/>
          <ac:inkMkLst>
            <pc:docMk/>
            <pc:sldMk cId="3902397220" sldId="407"/>
            <ac:inkMk id="24" creationId="{CC9AB456-1605-C964-35F9-602DCE7E5058}"/>
          </ac:inkMkLst>
        </pc:inkChg>
        <pc:inkChg chg="add mod">
          <ac:chgData name="Arjan Kamberg" userId="2cfeac95-aab1-41a7-bca5-796b19d85bc0" providerId="ADAL" clId="{CD248D6F-577F-D343-A78B-B3D2DD4296A3}" dt="2022-05-07T06:33:08.093" v="466"/>
          <ac:inkMkLst>
            <pc:docMk/>
            <pc:sldMk cId="3902397220" sldId="407"/>
            <ac:inkMk id="25" creationId="{E603BA42-53DC-224D-B11F-8DC4722D29AF}"/>
          </ac:inkMkLst>
        </pc:inkChg>
        <pc:inkChg chg="add mod">
          <ac:chgData name="Arjan Kamberg" userId="2cfeac95-aab1-41a7-bca5-796b19d85bc0" providerId="ADAL" clId="{CD248D6F-577F-D343-A78B-B3D2DD4296A3}" dt="2022-05-07T06:33:08.093" v="466"/>
          <ac:inkMkLst>
            <pc:docMk/>
            <pc:sldMk cId="3902397220" sldId="407"/>
            <ac:inkMk id="26" creationId="{BAF69A6F-C983-D14F-4596-6A3E1E2022C7}"/>
          </ac:inkMkLst>
        </pc:inkChg>
        <pc:inkChg chg="add mod">
          <ac:chgData name="Arjan Kamberg" userId="2cfeac95-aab1-41a7-bca5-796b19d85bc0" providerId="ADAL" clId="{CD248D6F-577F-D343-A78B-B3D2DD4296A3}" dt="2022-05-07T06:33:13.875" v="469"/>
          <ac:inkMkLst>
            <pc:docMk/>
            <pc:sldMk cId="3902397220" sldId="407"/>
            <ac:inkMk id="28" creationId="{4606DCFC-8052-4015-6EC2-3BC17D3EEED2}"/>
          </ac:inkMkLst>
        </pc:inkChg>
        <pc:inkChg chg="add mod">
          <ac:chgData name="Arjan Kamberg" userId="2cfeac95-aab1-41a7-bca5-796b19d85bc0" providerId="ADAL" clId="{CD248D6F-577F-D343-A78B-B3D2DD4296A3}" dt="2022-05-07T06:33:13.875" v="469"/>
          <ac:inkMkLst>
            <pc:docMk/>
            <pc:sldMk cId="3902397220" sldId="407"/>
            <ac:inkMk id="29" creationId="{E91FA2EE-83F1-7AF3-3436-A1779B5785B2}"/>
          </ac:inkMkLst>
        </pc:inkChg>
        <pc:inkChg chg="add mod">
          <ac:chgData name="Arjan Kamberg" userId="2cfeac95-aab1-41a7-bca5-796b19d85bc0" providerId="ADAL" clId="{CD248D6F-577F-D343-A78B-B3D2DD4296A3}" dt="2022-05-07T06:33:18.874" v="472"/>
          <ac:inkMkLst>
            <pc:docMk/>
            <pc:sldMk cId="3902397220" sldId="407"/>
            <ac:inkMk id="31" creationId="{0D676B88-E165-423C-C2BB-C5595A6FF65B}"/>
          </ac:inkMkLst>
        </pc:inkChg>
        <pc:inkChg chg="add mod">
          <ac:chgData name="Arjan Kamberg" userId="2cfeac95-aab1-41a7-bca5-796b19d85bc0" providerId="ADAL" clId="{CD248D6F-577F-D343-A78B-B3D2DD4296A3}" dt="2022-05-07T06:33:18.874" v="472"/>
          <ac:inkMkLst>
            <pc:docMk/>
            <pc:sldMk cId="3902397220" sldId="407"/>
            <ac:inkMk id="32" creationId="{A3ECA853-0713-E187-06ED-78F459B55B3C}"/>
          </ac:inkMkLst>
        </pc:inkChg>
      </pc:sldChg>
    </pc:docChg>
  </pc:docChgLst>
  <pc:docChgLst>
    <pc:chgData name="Arjan Kamberg" userId="2cfeac95-aab1-41a7-bca5-796b19d85bc0" providerId="ADAL" clId="{D45726F3-9156-7844-92AC-D2DC3CD1AD03}"/>
    <pc:docChg chg="undo custSel addSld delSld modSld sldOrd">
      <pc:chgData name="Arjan Kamberg" userId="2cfeac95-aab1-41a7-bca5-796b19d85bc0" providerId="ADAL" clId="{D45726F3-9156-7844-92AC-D2DC3CD1AD03}" dt="2021-11-08T17:58:15.562" v="982" actId="20577"/>
      <pc:docMkLst>
        <pc:docMk/>
      </pc:docMkLst>
      <pc:sldChg chg="modSp mod">
        <pc:chgData name="Arjan Kamberg" userId="2cfeac95-aab1-41a7-bca5-796b19d85bc0" providerId="ADAL" clId="{D45726F3-9156-7844-92AC-D2DC3CD1AD03}" dt="2021-11-03T20:50:29.714" v="6" actId="20577"/>
        <pc:sldMkLst>
          <pc:docMk/>
          <pc:sldMk cId="248983296" sldId="256"/>
        </pc:sldMkLst>
        <pc:spChg chg="mod">
          <ac:chgData name="Arjan Kamberg" userId="2cfeac95-aab1-41a7-bca5-796b19d85bc0" providerId="ADAL" clId="{D45726F3-9156-7844-92AC-D2DC3CD1AD03}" dt="2021-11-03T20:50:29.714" v="6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 del">
        <pc:chgData name="Arjan Kamberg" userId="2cfeac95-aab1-41a7-bca5-796b19d85bc0" providerId="ADAL" clId="{D45726F3-9156-7844-92AC-D2DC3CD1AD03}" dt="2021-11-04T09:05:35.466" v="130" actId="2696"/>
        <pc:sldMkLst>
          <pc:docMk/>
          <pc:sldMk cId="1527427677" sldId="358"/>
        </pc:sldMkLst>
      </pc:sldChg>
      <pc:sldChg chg="addSp delSp add del mod">
        <pc:chgData name="Arjan Kamberg" userId="2cfeac95-aab1-41a7-bca5-796b19d85bc0" providerId="ADAL" clId="{D45726F3-9156-7844-92AC-D2DC3CD1AD03}" dt="2021-11-04T09:04:20.192" v="121" actId="478"/>
        <pc:sldMkLst>
          <pc:docMk/>
          <pc:sldMk cId="2519029509" sldId="359"/>
        </pc:sldMkLst>
        <pc:picChg chg="add del">
          <ac:chgData name="Arjan Kamberg" userId="2cfeac95-aab1-41a7-bca5-796b19d85bc0" providerId="ADAL" clId="{D45726F3-9156-7844-92AC-D2DC3CD1AD03}" dt="2021-11-04T09:04:20.192" v="121" actId="478"/>
          <ac:picMkLst>
            <pc:docMk/>
            <pc:sldMk cId="2519029509" sldId="359"/>
            <ac:picMk id="7" creationId="{B424769C-E0D7-7349-B9F8-0E5AE49B693B}"/>
          </ac:picMkLst>
        </pc:picChg>
      </pc:sldChg>
      <pc:sldChg chg="del">
        <pc:chgData name="Arjan Kamberg" userId="2cfeac95-aab1-41a7-bca5-796b19d85bc0" providerId="ADAL" clId="{D45726F3-9156-7844-92AC-D2DC3CD1AD03}" dt="2021-11-03T21:32:21.994" v="90" actId="2696"/>
        <pc:sldMkLst>
          <pc:docMk/>
          <pc:sldMk cId="3622289142" sldId="359"/>
        </pc:sldMkLst>
      </pc:sldChg>
      <pc:sldChg chg="del">
        <pc:chgData name="Arjan Kamberg" userId="2cfeac95-aab1-41a7-bca5-796b19d85bc0" providerId="ADAL" clId="{D45726F3-9156-7844-92AC-D2DC3CD1AD03}" dt="2021-11-03T20:50:42.803" v="9" actId="2696"/>
        <pc:sldMkLst>
          <pc:docMk/>
          <pc:sldMk cId="2141729157" sldId="360"/>
        </pc:sldMkLst>
      </pc:sldChg>
      <pc:sldChg chg="del">
        <pc:chgData name="Arjan Kamberg" userId="2cfeac95-aab1-41a7-bca5-796b19d85bc0" providerId="ADAL" clId="{D45726F3-9156-7844-92AC-D2DC3CD1AD03}" dt="2021-11-03T20:50:45.665" v="10" actId="2696"/>
        <pc:sldMkLst>
          <pc:docMk/>
          <pc:sldMk cId="3714023842" sldId="361"/>
        </pc:sldMkLst>
      </pc:sldChg>
      <pc:sldChg chg="del">
        <pc:chgData name="Arjan Kamberg" userId="2cfeac95-aab1-41a7-bca5-796b19d85bc0" providerId="ADAL" clId="{D45726F3-9156-7844-92AC-D2DC3CD1AD03}" dt="2021-11-03T20:50:39.239" v="8" actId="2696"/>
        <pc:sldMkLst>
          <pc:docMk/>
          <pc:sldMk cId="868713278" sldId="362"/>
        </pc:sldMkLst>
      </pc:sldChg>
      <pc:sldChg chg="del">
        <pc:chgData name="Arjan Kamberg" userId="2cfeac95-aab1-41a7-bca5-796b19d85bc0" providerId="ADAL" clId="{D45726F3-9156-7844-92AC-D2DC3CD1AD03}" dt="2021-11-03T20:50:46.690" v="11" actId="2696"/>
        <pc:sldMkLst>
          <pc:docMk/>
          <pc:sldMk cId="2901008432" sldId="363"/>
        </pc:sldMkLst>
      </pc:sldChg>
      <pc:sldChg chg="del">
        <pc:chgData name="Arjan Kamberg" userId="2cfeac95-aab1-41a7-bca5-796b19d85bc0" providerId="ADAL" clId="{D45726F3-9156-7844-92AC-D2DC3CD1AD03}" dt="2021-11-03T20:50:47.902" v="12" actId="2696"/>
        <pc:sldMkLst>
          <pc:docMk/>
          <pc:sldMk cId="3590793152" sldId="364"/>
        </pc:sldMkLst>
      </pc:sldChg>
      <pc:sldChg chg="del">
        <pc:chgData name="Arjan Kamberg" userId="2cfeac95-aab1-41a7-bca5-796b19d85bc0" providerId="ADAL" clId="{D45726F3-9156-7844-92AC-D2DC3CD1AD03}" dt="2021-11-04T08:57:37.404" v="110" actId="2696"/>
        <pc:sldMkLst>
          <pc:docMk/>
          <pc:sldMk cId="1470196129" sldId="365"/>
        </pc:sldMkLst>
      </pc:sldChg>
      <pc:sldChg chg="del">
        <pc:chgData name="Arjan Kamberg" userId="2cfeac95-aab1-41a7-bca5-796b19d85bc0" providerId="ADAL" clId="{D45726F3-9156-7844-92AC-D2DC3CD1AD03}" dt="2021-11-04T08:57:39.632" v="111" actId="2696"/>
        <pc:sldMkLst>
          <pc:docMk/>
          <pc:sldMk cId="193403394" sldId="366"/>
        </pc:sldMkLst>
      </pc:sldChg>
      <pc:sldChg chg="del">
        <pc:chgData name="Arjan Kamberg" userId="2cfeac95-aab1-41a7-bca5-796b19d85bc0" providerId="ADAL" clId="{D45726F3-9156-7844-92AC-D2DC3CD1AD03}" dt="2021-11-04T08:57:40.369" v="112" actId="2696"/>
        <pc:sldMkLst>
          <pc:docMk/>
          <pc:sldMk cId="4210046883" sldId="367"/>
        </pc:sldMkLst>
      </pc:sldChg>
      <pc:sldChg chg="del">
        <pc:chgData name="Arjan Kamberg" userId="2cfeac95-aab1-41a7-bca5-796b19d85bc0" providerId="ADAL" clId="{D45726F3-9156-7844-92AC-D2DC3CD1AD03}" dt="2021-11-04T08:57:47.397" v="115" actId="2696"/>
        <pc:sldMkLst>
          <pc:docMk/>
          <pc:sldMk cId="1493555660" sldId="368"/>
        </pc:sldMkLst>
      </pc:sldChg>
      <pc:sldChg chg="del">
        <pc:chgData name="Arjan Kamberg" userId="2cfeac95-aab1-41a7-bca5-796b19d85bc0" providerId="ADAL" clId="{D45726F3-9156-7844-92AC-D2DC3CD1AD03}" dt="2021-11-04T08:57:46.645" v="114" actId="2696"/>
        <pc:sldMkLst>
          <pc:docMk/>
          <pc:sldMk cId="2227513843" sldId="369"/>
        </pc:sldMkLst>
      </pc:sldChg>
      <pc:sldChg chg="addSp delSp modSp mod ord">
        <pc:chgData name="Arjan Kamberg" userId="2cfeac95-aab1-41a7-bca5-796b19d85bc0" providerId="ADAL" clId="{D45726F3-9156-7844-92AC-D2DC3CD1AD03}" dt="2021-11-04T08:55:48.870" v="109" actId="1076"/>
        <pc:sldMkLst>
          <pc:docMk/>
          <pc:sldMk cId="1479149824" sldId="370"/>
        </pc:sldMkLst>
        <pc:spChg chg="mod">
          <ac:chgData name="Arjan Kamberg" userId="2cfeac95-aab1-41a7-bca5-796b19d85bc0" providerId="ADAL" clId="{D45726F3-9156-7844-92AC-D2DC3CD1AD03}" dt="2021-11-03T21:11:10.344" v="39" actId="20577"/>
          <ac:spMkLst>
            <pc:docMk/>
            <pc:sldMk cId="1479149824" sldId="370"/>
            <ac:spMk id="2" creationId="{BD9A825D-71F1-C845-8433-12D14D20A14D}"/>
          </ac:spMkLst>
        </pc:spChg>
        <pc:spChg chg="del mod">
          <ac:chgData name="Arjan Kamberg" userId="2cfeac95-aab1-41a7-bca5-796b19d85bc0" providerId="ADAL" clId="{D45726F3-9156-7844-92AC-D2DC3CD1AD03}" dt="2021-11-03T21:23:52.855" v="68" actId="478"/>
          <ac:spMkLst>
            <pc:docMk/>
            <pc:sldMk cId="1479149824" sldId="370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5:46.966" v="108" actId="1076"/>
          <ac:picMkLst>
            <pc:docMk/>
            <pc:sldMk cId="1479149824" sldId="370"/>
            <ac:picMk id="3" creationId="{28DDBE7F-7F63-0249-B404-7781458E4429}"/>
          </ac:picMkLst>
        </pc:picChg>
        <pc:picChg chg="add mod">
          <ac:chgData name="Arjan Kamberg" userId="2cfeac95-aab1-41a7-bca5-796b19d85bc0" providerId="ADAL" clId="{D45726F3-9156-7844-92AC-D2DC3CD1AD03}" dt="2021-11-04T08:55:48.870" v="109" actId="1076"/>
          <ac:picMkLst>
            <pc:docMk/>
            <pc:sldMk cId="1479149824" sldId="370"/>
            <ac:picMk id="4" creationId="{0A41541C-BF7E-CA48-A964-9B3097886A2D}"/>
          </ac:picMkLst>
        </pc:picChg>
        <pc:picChg chg="add del mod">
          <ac:chgData name="Arjan Kamberg" userId="2cfeac95-aab1-41a7-bca5-796b19d85bc0" providerId="ADAL" clId="{D45726F3-9156-7844-92AC-D2DC3CD1AD03}" dt="2021-11-03T21:32:03.621" v="85" actId="478"/>
          <ac:picMkLst>
            <pc:docMk/>
            <pc:sldMk cId="1479149824" sldId="370"/>
            <ac:picMk id="4" creationId="{A8C2B208-B306-5E4A-B6F4-7C1EB5B272C3}"/>
          </ac:picMkLst>
        </pc:picChg>
      </pc:sldChg>
      <pc:sldChg chg="del">
        <pc:chgData name="Arjan Kamberg" userId="2cfeac95-aab1-41a7-bca5-796b19d85bc0" providerId="ADAL" clId="{D45726F3-9156-7844-92AC-D2DC3CD1AD03}" dt="2021-11-04T08:57:48.069" v="116" actId="2696"/>
        <pc:sldMkLst>
          <pc:docMk/>
          <pc:sldMk cId="292082514" sldId="371"/>
        </pc:sldMkLst>
      </pc:sldChg>
      <pc:sldChg chg="del">
        <pc:chgData name="Arjan Kamberg" userId="2cfeac95-aab1-41a7-bca5-796b19d85bc0" providerId="ADAL" clId="{D45726F3-9156-7844-92AC-D2DC3CD1AD03}" dt="2021-11-04T09:07:32.447" v="134" actId="2696"/>
        <pc:sldMkLst>
          <pc:docMk/>
          <pc:sldMk cId="1438217074" sldId="372"/>
        </pc:sldMkLst>
      </pc:sldChg>
      <pc:sldChg chg="addSp delSp modSp del mod">
        <pc:chgData name="Arjan Kamberg" userId="2cfeac95-aab1-41a7-bca5-796b19d85bc0" providerId="ADAL" clId="{D45726F3-9156-7844-92AC-D2DC3CD1AD03}" dt="2021-11-04T09:05:28.307" v="128" actId="2696"/>
        <pc:sldMkLst>
          <pc:docMk/>
          <pc:sldMk cId="141463542" sldId="373"/>
        </pc:sldMkLst>
        <pc:spChg chg="add mod">
          <ac:chgData name="Arjan Kamberg" userId="2cfeac95-aab1-41a7-bca5-796b19d85bc0" providerId="ADAL" clId="{D45726F3-9156-7844-92AC-D2DC3CD1AD03}" dt="2021-11-03T21:54:14.341" v="94" actId="1076"/>
          <ac:spMkLst>
            <pc:docMk/>
            <pc:sldMk cId="141463542" sldId="373"/>
            <ac:spMk id="6" creationId="{DBD8E810-C3B8-9846-8E19-EA53561D9C9B}"/>
          </ac:spMkLst>
        </pc:spChg>
        <pc:picChg chg="del">
          <ac:chgData name="Arjan Kamberg" userId="2cfeac95-aab1-41a7-bca5-796b19d85bc0" providerId="ADAL" clId="{D45726F3-9156-7844-92AC-D2DC3CD1AD03}" dt="2021-11-03T21:54:07.854" v="92" actId="478"/>
          <ac:picMkLst>
            <pc:docMk/>
            <pc:sldMk cId="141463542" sldId="373"/>
            <ac:picMk id="4" creationId="{5593DE00-7EC7-0047-9192-385569672A84}"/>
          </ac:picMkLst>
        </pc:picChg>
      </pc:sldChg>
      <pc:sldChg chg="add del">
        <pc:chgData name="Arjan Kamberg" userId="2cfeac95-aab1-41a7-bca5-796b19d85bc0" providerId="ADAL" clId="{D45726F3-9156-7844-92AC-D2DC3CD1AD03}" dt="2021-11-04T09:05:34.004" v="129" actId="2696"/>
        <pc:sldMkLst>
          <pc:docMk/>
          <pc:sldMk cId="4006517260" sldId="374"/>
        </pc:sldMkLst>
      </pc:sldChg>
      <pc:sldChg chg="add del">
        <pc:chgData name="Arjan Kamberg" userId="2cfeac95-aab1-41a7-bca5-796b19d85bc0" providerId="ADAL" clId="{D45726F3-9156-7844-92AC-D2DC3CD1AD03}" dt="2021-11-04T09:07:34.974" v="135" actId="2696"/>
        <pc:sldMkLst>
          <pc:docMk/>
          <pc:sldMk cId="2337285145" sldId="375"/>
        </pc:sldMkLst>
      </pc:sldChg>
      <pc:sldChg chg="add del">
        <pc:chgData name="Arjan Kamberg" userId="2cfeac95-aab1-41a7-bca5-796b19d85bc0" providerId="ADAL" clId="{D45726F3-9156-7844-92AC-D2DC3CD1AD03}" dt="2021-11-04T09:07:36.522" v="137" actId="2696"/>
        <pc:sldMkLst>
          <pc:docMk/>
          <pc:sldMk cId="2928230646" sldId="376"/>
        </pc:sldMkLst>
      </pc:sldChg>
      <pc:sldChg chg="add del">
        <pc:chgData name="Arjan Kamberg" userId="2cfeac95-aab1-41a7-bca5-796b19d85bc0" providerId="ADAL" clId="{D45726F3-9156-7844-92AC-D2DC3CD1AD03}" dt="2021-11-04T09:07:35.942" v="136" actId="2696"/>
        <pc:sldMkLst>
          <pc:docMk/>
          <pc:sldMk cId="1072888199" sldId="378"/>
        </pc:sldMkLst>
      </pc:sldChg>
      <pc:sldChg chg="add del">
        <pc:chgData name="Arjan Kamberg" userId="2cfeac95-aab1-41a7-bca5-796b19d85bc0" providerId="ADAL" clId="{D45726F3-9156-7844-92AC-D2DC3CD1AD03}" dt="2021-11-04T08:57:43.111" v="113" actId="2696"/>
        <pc:sldMkLst>
          <pc:docMk/>
          <pc:sldMk cId="2711201744" sldId="379"/>
        </pc:sldMkLst>
      </pc:sldChg>
      <pc:sldChg chg="addSp delSp modSp add del mod ord">
        <pc:chgData name="Arjan Kamberg" userId="2cfeac95-aab1-41a7-bca5-796b19d85bc0" providerId="ADAL" clId="{D45726F3-9156-7844-92AC-D2DC3CD1AD03}" dt="2021-11-08T17:55:11.692" v="485" actId="2696"/>
        <pc:sldMkLst>
          <pc:docMk/>
          <pc:sldMk cId="2068847737" sldId="380"/>
        </pc:sldMkLst>
        <pc:spChg chg="mod">
          <ac:chgData name="Arjan Kamberg" userId="2cfeac95-aab1-41a7-bca5-796b19d85bc0" providerId="ADAL" clId="{D45726F3-9156-7844-92AC-D2DC3CD1AD03}" dt="2021-11-04T09:24:35.322" v="160" actId="20577"/>
          <ac:spMkLst>
            <pc:docMk/>
            <pc:sldMk cId="2068847737" sldId="380"/>
            <ac:spMk id="2" creationId="{23F271A3-539B-5343-A6E5-878A1FC0B924}"/>
          </ac:spMkLst>
        </pc:spChg>
        <pc:spChg chg="del">
          <ac:chgData name="Arjan Kamberg" userId="2cfeac95-aab1-41a7-bca5-796b19d85bc0" providerId="ADAL" clId="{D45726F3-9156-7844-92AC-D2DC3CD1AD03}" dt="2021-11-03T21:18:33.137" v="41"/>
          <ac:spMkLst>
            <pc:docMk/>
            <pc:sldMk cId="2068847737" sldId="380"/>
            <ac:spMk id="3" creationId="{8AEFDABF-793E-1045-A80C-44E2C83A767B}"/>
          </ac:spMkLst>
        </pc:spChg>
        <pc:picChg chg="add mod">
          <ac:chgData name="Arjan Kamberg" userId="2cfeac95-aab1-41a7-bca5-796b19d85bc0" providerId="ADAL" clId="{D45726F3-9156-7844-92AC-D2DC3CD1AD03}" dt="2021-11-03T21:18:33.137" v="41"/>
          <ac:picMkLst>
            <pc:docMk/>
            <pc:sldMk cId="2068847737" sldId="380"/>
            <ac:picMk id="4" creationId="{E391B698-392C-C848-A3E0-76A9AEE40FFA}"/>
          </ac:picMkLst>
        </pc:picChg>
      </pc:sldChg>
      <pc:sldChg chg="addSp modSp add mod">
        <pc:chgData name="Arjan Kamberg" userId="2cfeac95-aab1-41a7-bca5-796b19d85bc0" providerId="ADAL" clId="{D45726F3-9156-7844-92AC-D2DC3CD1AD03}" dt="2021-11-03T21:32:08.497" v="87" actId="1076"/>
        <pc:sldMkLst>
          <pc:docMk/>
          <pc:sldMk cId="3284960945" sldId="381"/>
        </pc:sldMkLst>
        <pc:spChg chg="mod">
          <ac:chgData name="Arjan Kamberg" userId="2cfeac95-aab1-41a7-bca5-796b19d85bc0" providerId="ADAL" clId="{D45726F3-9156-7844-92AC-D2DC3CD1AD03}" dt="2021-11-03T21:23:40.645" v="65" actId="20577"/>
          <ac:spMkLst>
            <pc:docMk/>
            <pc:sldMk cId="3284960945" sldId="381"/>
            <ac:spMk id="2" creationId="{BD9A825D-71F1-C845-8433-12D14D20A14D}"/>
          </ac:spMkLst>
        </pc:spChg>
        <pc:picChg chg="add mod">
          <ac:chgData name="Arjan Kamberg" userId="2cfeac95-aab1-41a7-bca5-796b19d85bc0" providerId="ADAL" clId="{D45726F3-9156-7844-92AC-D2DC3CD1AD03}" dt="2021-11-03T21:32:08.497" v="87" actId="1076"/>
          <ac:picMkLst>
            <pc:docMk/>
            <pc:sldMk cId="3284960945" sldId="381"/>
            <ac:picMk id="4" creationId="{2DDDA71E-E3AF-8646-9AD2-11A40D7FD5E9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8:54:19.464" v="100" actId="1076"/>
        <pc:sldMkLst>
          <pc:docMk/>
          <pc:sldMk cId="1585130333" sldId="382"/>
        </pc:sldMkLst>
        <pc:spChg chg="mod">
          <ac:chgData name="Arjan Kamberg" userId="2cfeac95-aab1-41a7-bca5-796b19d85bc0" providerId="ADAL" clId="{D45726F3-9156-7844-92AC-D2DC3CD1AD03}" dt="2021-11-03T21:31:51.829" v="82" actId="20577"/>
          <ac:spMkLst>
            <pc:docMk/>
            <pc:sldMk cId="1585130333" sldId="382"/>
            <ac:spMk id="2" creationId="{BD9A825D-71F1-C845-8433-12D14D20A14D}"/>
          </ac:spMkLst>
        </pc:spChg>
        <pc:spChg chg="del">
          <ac:chgData name="Arjan Kamberg" userId="2cfeac95-aab1-41a7-bca5-796b19d85bc0" providerId="ADAL" clId="{D45726F3-9156-7844-92AC-D2DC3CD1AD03}" dt="2021-11-03T21:31:54.786" v="83" actId="478"/>
          <ac:spMkLst>
            <pc:docMk/>
            <pc:sldMk cId="1585130333" sldId="382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4:19.464" v="100" actId="1076"/>
          <ac:picMkLst>
            <pc:docMk/>
            <pc:sldMk cId="1585130333" sldId="382"/>
            <ac:picMk id="3" creationId="{097F4F39-A049-6047-B44F-333BF3EC8AAD}"/>
          </ac:picMkLst>
        </pc:picChg>
        <pc:picChg chg="add del mod">
          <ac:chgData name="Arjan Kamberg" userId="2cfeac95-aab1-41a7-bca5-796b19d85bc0" providerId="ADAL" clId="{D45726F3-9156-7844-92AC-D2DC3CD1AD03}" dt="2021-11-04T08:54:03.807" v="95" actId="478"/>
          <ac:picMkLst>
            <pc:docMk/>
            <pc:sldMk cId="1585130333" sldId="382"/>
            <ac:picMk id="4" creationId="{9E7EF871-94F5-B24C-B97A-1CECF438BD31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9:04:38.257" v="127" actId="1076"/>
        <pc:sldMkLst>
          <pc:docMk/>
          <pc:sldMk cId="1973814441" sldId="383"/>
        </pc:sldMkLst>
        <pc:picChg chg="add mod">
          <ac:chgData name="Arjan Kamberg" userId="2cfeac95-aab1-41a7-bca5-796b19d85bc0" providerId="ADAL" clId="{D45726F3-9156-7844-92AC-D2DC3CD1AD03}" dt="2021-11-04T09:04:38.257" v="127" actId="1076"/>
          <ac:picMkLst>
            <pc:docMk/>
            <pc:sldMk cId="1973814441" sldId="383"/>
            <ac:picMk id="3" creationId="{911FA11A-AA26-4F4D-BA73-DB026EDC0336}"/>
          </ac:picMkLst>
        </pc:picChg>
        <pc:picChg chg="del">
          <ac:chgData name="Arjan Kamberg" userId="2cfeac95-aab1-41a7-bca5-796b19d85bc0" providerId="ADAL" clId="{D45726F3-9156-7844-92AC-D2DC3CD1AD03}" dt="2021-11-04T09:04:23.068" v="122" actId="478"/>
          <ac:picMkLst>
            <pc:docMk/>
            <pc:sldMk cId="1973814441" sldId="383"/>
            <ac:picMk id="7" creationId="{B424769C-E0D7-7349-B9F8-0E5AE49B693B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8T17:57:07.449" v="801" actId="20577"/>
        <pc:sldMkLst>
          <pc:docMk/>
          <pc:sldMk cId="4039691124" sldId="384"/>
        </pc:sldMkLst>
        <pc:spChg chg="mod">
          <ac:chgData name="Arjan Kamberg" userId="2cfeac95-aab1-41a7-bca5-796b19d85bc0" providerId="ADAL" clId="{D45726F3-9156-7844-92AC-D2DC3CD1AD03}" dt="2021-11-08T17:57:07.449" v="801" actId="20577"/>
          <ac:spMkLst>
            <pc:docMk/>
            <pc:sldMk cId="4039691124" sldId="384"/>
            <ac:spMk id="2" creationId="{23F271A3-539B-5343-A6E5-878A1FC0B924}"/>
          </ac:spMkLst>
        </pc:spChg>
        <pc:spChg chg="add mod">
          <ac:chgData name="Arjan Kamberg" userId="2cfeac95-aab1-41a7-bca5-796b19d85bc0" providerId="ADAL" clId="{D45726F3-9156-7844-92AC-D2DC3CD1AD03}" dt="2021-11-08T17:56:58.899" v="789" actId="20577"/>
          <ac:spMkLst>
            <pc:docMk/>
            <pc:sldMk cId="4039691124" sldId="384"/>
            <ac:spMk id="5" creationId="{55793CCC-3C4A-FA46-A016-F9585AE291A5}"/>
          </ac:spMkLst>
        </pc:spChg>
        <pc:spChg chg="add del mod">
          <ac:chgData name="Arjan Kamberg" userId="2cfeac95-aab1-41a7-bca5-796b19d85bc0" providerId="ADAL" clId="{D45726F3-9156-7844-92AC-D2DC3CD1AD03}" dt="2021-11-04T09:24:40.730" v="167"/>
          <ac:spMkLst>
            <pc:docMk/>
            <pc:sldMk cId="4039691124" sldId="384"/>
            <ac:spMk id="7" creationId="{5043D429-B066-9445-96C0-718EC4AD93BD}"/>
          </ac:spMkLst>
        </pc:spChg>
        <pc:picChg chg="del">
          <ac:chgData name="Arjan Kamberg" userId="2cfeac95-aab1-41a7-bca5-796b19d85bc0" providerId="ADAL" clId="{D45726F3-9156-7844-92AC-D2DC3CD1AD03}" dt="2021-11-04T09:24:14.510" v="139" actId="478"/>
          <ac:picMkLst>
            <pc:docMk/>
            <pc:sldMk cId="4039691124" sldId="384"/>
            <ac:picMk id="4" creationId="{E391B698-392C-C848-A3E0-76A9AEE40FFA}"/>
          </ac:picMkLst>
        </pc:picChg>
        <pc:picChg chg="add del mod">
          <ac:chgData name="Arjan Kamberg" userId="2cfeac95-aab1-41a7-bca5-796b19d85bc0" providerId="ADAL" clId="{D45726F3-9156-7844-92AC-D2DC3CD1AD03}" dt="2021-11-08T17:55:35.253" v="498" actId="478"/>
          <ac:picMkLst>
            <pc:docMk/>
            <pc:sldMk cId="4039691124" sldId="384"/>
            <ac:picMk id="6" creationId="{C47F2C13-4C61-8644-8783-0CA266049124}"/>
          </ac:picMkLst>
        </pc:picChg>
      </pc:sldChg>
      <pc:sldChg chg="modSp new mod">
        <pc:chgData name="Arjan Kamberg" userId="2cfeac95-aab1-41a7-bca5-796b19d85bc0" providerId="ADAL" clId="{D45726F3-9156-7844-92AC-D2DC3CD1AD03}" dt="2021-11-08T17:50:25.232" v="420" actId="5793"/>
        <pc:sldMkLst>
          <pc:docMk/>
          <pc:sldMk cId="2577373772" sldId="385"/>
        </pc:sldMkLst>
        <pc:spChg chg="mod">
          <ac:chgData name="Arjan Kamberg" userId="2cfeac95-aab1-41a7-bca5-796b19d85bc0" providerId="ADAL" clId="{D45726F3-9156-7844-92AC-D2DC3CD1AD03}" dt="2021-11-08T17:49:12.814" v="204" actId="20577"/>
          <ac:spMkLst>
            <pc:docMk/>
            <pc:sldMk cId="2577373772" sldId="385"/>
            <ac:spMk id="2" creationId="{5C882282-FE84-8549-9B65-13FFEFD3E6C2}"/>
          </ac:spMkLst>
        </pc:spChg>
        <pc:spChg chg="mod">
          <ac:chgData name="Arjan Kamberg" userId="2cfeac95-aab1-41a7-bca5-796b19d85bc0" providerId="ADAL" clId="{D45726F3-9156-7844-92AC-D2DC3CD1AD03}" dt="2021-11-08T17:50:25.232" v="420" actId="5793"/>
          <ac:spMkLst>
            <pc:docMk/>
            <pc:sldMk cId="2577373772" sldId="385"/>
            <ac:spMk id="3" creationId="{6F2D354B-7311-994E-80F9-6E672BAB0667}"/>
          </ac:spMkLst>
        </pc:spChg>
      </pc:sldChg>
      <pc:sldChg chg="modSp new mod ord">
        <pc:chgData name="Arjan Kamberg" userId="2cfeac95-aab1-41a7-bca5-796b19d85bc0" providerId="ADAL" clId="{D45726F3-9156-7844-92AC-D2DC3CD1AD03}" dt="2021-11-08T17:50:55.409" v="444" actId="20577"/>
        <pc:sldMkLst>
          <pc:docMk/>
          <pc:sldMk cId="1887088387" sldId="386"/>
        </pc:sldMkLst>
        <pc:spChg chg="mod">
          <ac:chgData name="Arjan Kamberg" userId="2cfeac95-aab1-41a7-bca5-796b19d85bc0" providerId="ADAL" clId="{D45726F3-9156-7844-92AC-D2DC3CD1AD03}" dt="2021-11-08T17:50:55.409" v="444" actId="20577"/>
          <ac:spMkLst>
            <pc:docMk/>
            <pc:sldMk cId="1887088387" sldId="386"/>
            <ac:spMk id="2" creationId="{A1176A30-0CE7-1245-90B1-390D4D16D703}"/>
          </ac:spMkLst>
        </pc:spChg>
      </pc:sldChg>
      <pc:sldChg chg="addSp delSp modSp add mod">
        <pc:chgData name="Arjan Kamberg" userId="2cfeac95-aab1-41a7-bca5-796b19d85bc0" providerId="ADAL" clId="{D45726F3-9156-7844-92AC-D2DC3CD1AD03}" dt="2021-11-08T17:52:14.800" v="453" actId="1076"/>
        <pc:sldMkLst>
          <pc:docMk/>
          <pc:sldMk cId="2740463952" sldId="387"/>
        </pc:sldMkLst>
        <pc:spChg chg="del">
          <ac:chgData name="Arjan Kamberg" userId="2cfeac95-aab1-41a7-bca5-796b19d85bc0" providerId="ADAL" clId="{D45726F3-9156-7844-92AC-D2DC3CD1AD03}" dt="2021-11-08T17:51:45.436" v="448" actId="478"/>
          <ac:spMkLst>
            <pc:docMk/>
            <pc:sldMk cId="2740463952" sldId="387"/>
            <ac:spMk id="3" creationId="{ED49157B-49EE-8241-AF42-156380042C2C}"/>
          </ac:spMkLst>
        </pc:spChg>
        <pc:spChg chg="add mod">
          <ac:chgData name="Arjan Kamberg" userId="2cfeac95-aab1-41a7-bca5-796b19d85bc0" providerId="ADAL" clId="{D45726F3-9156-7844-92AC-D2DC3CD1AD03}" dt="2021-11-08T17:51:42.473" v="447" actId="1076"/>
          <ac:spMkLst>
            <pc:docMk/>
            <pc:sldMk cId="2740463952" sldId="387"/>
            <ac:spMk id="4" creationId="{58ECF3A9-D05E-C741-B9D8-DB3D01286FA5}"/>
          </ac:spMkLst>
        </pc:spChg>
        <pc:spChg chg="add mod">
          <ac:chgData name="Arjan Kamberg" userId="2cfeac95-aab1-41a7-bca5-796b19d85bc0" providerId="ADAL" clId="{D45726F3-9156-7844-92AC-D2DC3CD1AD03}" dt="2021-11-08T17:52:07.398" v="451" actId="1076"/>
          <ac:spMkLst>
            <pc:docMk/>
            <pc:sldMk cId="2740463952" sldId="387"/>
            <ac:spMk id="5" creationId="{8F40FD06-A643-2A41-8CA5-ACA412BD8C08}"/>
          </ac:spMkLst>
        </pc:spChg>
        <pc:picChg chg="add mod">
          <ac:chgData name="Arjan Kamberg" userId="2cfeac95-aab1-41a7-bca5-796b19d85bc0" providerId="ADAL" clId="{D45726F3-9156-7844-92AC-D2DC3CD1AD03}" dt="2021-11-08T17:52:14.800" v="453" actId="1076"/>
          <ac:picMkLst>
            <pc:docMk/>
            <pc:sldMk cId="2740463952" sldId="387"/>
            <ac:picMk id="1025" creationId="{6CCFA334-D601-2B45-BFAB-CD3CBA6C640E}"/>
          </ac:picMkLst>
        </pc:picChg>
        <pc:picChg chg="add mod">
          <ac:chgData name="Arjan Kamberg" userId="2cfeac95-aab1-41a7-bca5-796b19d85bc0" providerId="ADAL" clId="{D45726F3-9156-7844-92AC-D2DC3CD1AD03}" dt="2021-11-08T17:52:10.733" v="452" actId="1076"/>
          <ac:picMkLst>
            <pc:docMk/>
            <pc:sldMk cId="2740463952" sldId="387"/>
            <ac:picMk id="1027" creationId="{C03C7598-86BC-3C49-86FB-CBDF0190B54B}"/>
          </ac:picMkLst>
        </pc:picChg>
      </pc:sldChg>
      <pc:sldChg chg="addSp modSp add mod">
        <pc:chgData name="Arjan Kamberg" userId="2cfeac95-aab1-41a7-bca5-796b19d85bc0" providerId="ADAL" clId="{D45726F3-9156-7844-92AC-D2DC3CD1AD03}" dt="2021-11-08T17:53:02.115" v="484" actId="1076"/>
        <pc:sldMkLst>
          <pc:docMk/>
          <pc:sldMk cId="1107129958" sldId="388"/>
        </pc:sldMkLst>
        <pc:spChg chg="add mod">
          <ac:chgData name="Arjan Kamberg" userId="2cfeac95-aab1-41a7-bca5-796b19d85bc0" providerId="ADAL" clId="{D45726F3-9156-7844-92AC-D2DC3CD1AD03}" dt="2021-11-08T17:52:43.064" v="464" actId="20577"/>
          <ac:spMkLst>
            <pc:docMk/>
            <pc:sldMk cId="1107129958" sldId="388"/>
            <ac:spMk id="7" creationId="{B2F1075A-D007-8D48-95A4-52D939A0C43E}"/>
          </ac:spMkLst>
        </pc:spChg>
        <pc:spChg chg="add mod">
          <ac:chgData name="Arjan Kamberg" userId="2cfeac95-aab1-41a7-bca5-796b19d85bc0" providerId="ADAL" clId="{D45726F3-9156-7844-92AC-D2DC3CD1AD03}" dt="2021-11-08T17:53:02.115" v="484" actId="1076"/>
          <ac:spMkLst>
            <pc:docMk/>
            <pc:sldMk cId="1107129958" sldId="388"/>
            <ac:spMk id="8" creationId="{E562710B-9BC3-0349-97A1-BC66118ECBB5}"/>
          </ac:spMkLst>
        </pc:spChg>
      </pc:sldChg>
      <pc:sldChg chg="modSp add mod">
        <pc:chgData name="Arjan Kamberg" userId="2cfeac95-aab1-41a7-bca5-796b19d85bc0" providerId="ADAL" clId="{D45726F3-9156-7844-92AC-D2DC3CD1AD03}" dt="2021-11-08T17:58:15.562" v="982" actId="20577"/>
        <pc:sldMkLst>
          <pc:docMk/>
          <pc:sldMk cId="3161693243" sldId="389"/>
        </pc:sldMkLst>
        <pc:spChg chg="mod">
          <ac:chgData name="Arjan Kamberg" userId="2cfeac95-aab1-41a7-bca5-796b19d85bc0" providerId="ADAL" clId="{D45726F3-9156-7844-92AC-D2DC3CD1AD03}" dt="2021-11-08T17:57:15.817" v="803" actId="20577"/>
          <ac:spMkLst>
            <pc:docMk/>
            <pc:sldMk cId="3161693243" sldId="389"/>
            <ac:spMk id="2" creationId="{23F271A3-539B-5343-A6E5-878A1FC0B924}"/>
          </ac:spMkLst>
        </pc:spChg>
        <pc:spChg chg="mod">
          <ac:chgData name="Arjan Kamberg" userId="2cfeac95-aab1-41a7-bca5-796b19d85bc0" providerId="ADAL" clId="{D45726F3-9156-7844-92AC-D2DC3CD1AD03}" dt="2021-11-08T17:58:15.562" v="982" actId="20577"/>
          <ac:spMkLst>
            <pc:docMk/>
            <pc:sldMk cId="3161693243" sldId="389"/>
            <ac:spMk id="5" creationId="{55793CCC-3C4A-FA46-A016-F9585AE291A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37B6-3D2B-42F6-B75F-7E9C925A2B78}" type="datetimeFigureOut">
              <a:rPr lang="nl-NL" smtClean="0"/>
              <a:t>29-05-2022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F7AB-EA22-43B3-A547-9779962390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32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7:29:06.00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1198 1 24575,'-4'0'0,"-3"0"0,-20 0 0,-12 0 0,-26 0 0,-18 0 0,-9 4 0,39 3 0,1 1 0,2 4 0,1 3 0,-41 23 0,12 9 0,6 7 0,6 10 0,2 8 0,33-33 0,1 2 0,2 2 0,0 1 0,-21 43 0,7-6 0,10-9 0,10-10 0,6-2 0,4 4 0,3 6 0,4 7 0,3 5 0,2 6 0,0-2 0,3 0 0,12-6 0,16-6 0,16-4 0,15-5 0,11-9 0,6-9 0,6-11 0,5-6 0,-2-7 0,1-3 0,-3-8 0,-9-7 0,-8-3 0,-12-2 0,-9-2 0,-6-6 0,-4-5 0,-4-8 0,-4-10 0,1-11 0,6-17 0,7-20 0,-18 33 0,0-1 0,2-3 0,-1-1 0,-2 1 0,-1 1 0,19-39 0,-9 7 0,-9 8 0,-7 8 0,-7 3 0,-5 3 0,-3 3 0,-2-2 0,-1-1 0,0-2 0,0-3 0,-3 0 0,-6 2 0,-6 7 0,-5 8 0,-1 8 0,-1 8 0,-3 3 0,-8 2 0,-8 5 0,-8 3 0,-6 5 0,-2 4 0,-4 4 0,2 3 0,4 2 0,5 0 0,5 0 0,3 0 0,-1 5 0,-21 20 0,34-14 0,-11 12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7:29:29.22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24575,'6'5'0,"-2"0"0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5C54-6F9B-4C49-BF56-4D62B2D71ED9}" type="datetimeFigureOut">
              <a:rPr lang="nl-NL" smtClean="0"/>
              <a:t>29-05-2022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26EE-4AAC-45A7-A5E5-372300C4F3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4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5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21823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413150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6669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53787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3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6263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3785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5864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101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0134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215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2727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966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079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customXml" Target="../ink/ink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04648F9-71D5-4088-A705-93B3953ED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13199"/>
            <a:ext cx="11969262" cy="4273201"/>
          </a:xfrm>
        </p:spPr>
        <p:txBody>
          <a:bodyPr>
            <a:normAutofit/>
          </a:bodyPr>
          <a:lstStyle/>
          <a:p>
            <a:r>
              <a:rPr lang="nl-NL" sz="8800" dirty="0"/>
              <a:t>Les 7 – Looplicht</a:t>
            </a:r>
            <a:endParaRPr lang="nl-NL" dirty="0"/>
          </a:p>
        </p:txBody>
      </p:sp>
      <p:sp>
        <p:nvSpPr>
          <p:cNvPr id="9" name="Ondertitel 8">
            <a:extLst>
              <a:ext uri="{FF2B5EF4-FFF2-40B4-BE49-F238E27FC236}">
                <a16:creationId xmlns:a16="http://schemas.microsoft.com/office/drawing/2014/main" id="{1471ABD2-F351-48BA-AB76-DC579A2D3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869" y="6267497"/>
            <a:ext cx="3336171" cy="433749"/>
          </a:xfrm>
        </p:spPr>
        <p:txBody>
          <a:bodyPr/>
          <a:lstStyle/>
          <a:p>
            <a:r>
              <a:rPr lang="nl-NL" dirty="0"/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24898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16D39-E40B-D592-F0AB-8E8FA3C2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Aansturing LEDs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700082-67D7-315B-437D-89B23D3792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7993" y="1545802"/>
            <a:ext cx="6650363" cy="503395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084B0A3-7D84-72DC-F446-1F82930372FA}"/>
                  </a:ext>
                </a:extLst>
              </p14:cNvPr>
              <p14:cNvContentPartPr/>
              <p14:nvPr/>
            </p14:nvContentPartPr>
            <p14:xfrm>
              <a:off x="6958980" y="4062780"/>
              <a:ext cx="559440" cy="693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084B0A3-7D84-72DC-F446-1F82930372F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54657" y="4058458"/>
                <a:ext cx="568086" cy="7016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548ED1A-AE4A-A9DE-68B5-8C063D4E289A}"/>
                  </a:ext>
                </a:extLst>
              </p14:cNvPr>
              <p14:cNvContentPartPr/>
              <p14:nvPr/>
            </p14:nvContentPartPr>
            <p14:xfrm>
              <a:off x="2131380" y="4373100"/>
              <a:ext cx="3960" cy="3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548ED1A-AE4A-A9DE-68B5-8C063D4E289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27060" y="4368780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3F5076EB-8D73-5148-0D52-D69CBF92DD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1834" y="947248"/>
            <a:ext cx="8253046" cy="530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41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4B007-3642-9771-1615-59087327C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Looplicht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EC65E4-D5C8-7334-331A-299734B7B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355" y="0"/>
            <a:ext cx="90601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756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8C504-8F0A-5FAB-5FAA-1D6061D19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Hoe maken we deze code kleiner.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80CBF-5789-51FE-F515-9642BB5EA9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C853B0-21C7-2B66-75E9-4C55042D9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7247"/>
            <a:ext cx="12192000" cy="566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283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8E325-C1FC-129F-FEAC-52C57C8DA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De cod nog kleiner maken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21BDB-CA5C-B09F-1C88-CE61A36B61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08B3CC-8A37-5A5F-2A19-049C8DA6D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4933"/>
            <a:ext cx="12192000" cy="440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676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2661B-3810-0865-269A-650F581B4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En nu een looplicht maken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0EF55-9389-E524-041C-C0324A0CDA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8D051D-8A29-05B0-BDFA-4EC68514C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035" y="1615999"/>
            <a:ext cx="9110236" cy="524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635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6E743-6002-C04A-FD34-32D2051F2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Opdracht : Laat de led nu ook teruglopen…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E6E6A0-83B6-441A-5982-459601A48C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93995" y="1825625"/>
            <a:ext cx="800401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608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4">
            <a:extLst>
              <a:ext uri="{FF2B5EF4-FFF2-40B4-BE49-F238E27FC236}">
                <a16:creationId xmlns:a16="http://schemas.microsoft.com/office/drawing/2014/main" id="{5C3B8EC0-2D4E-0A44-B38A-F2B3A1348F59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00A78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b="1" dirty="0" err="1"/>
              <a:t>Vragen</a:t>
            </a:r>
            <a:r>
              <a:rPr lang="en-GB" b="1" dirty="0"/>
              <a:t> ?????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484662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E29C275B0330428D2BFA2C8D576F4B" ma:contentTypeVersion="0" ma:contentTypeDescription="Een nieuw document maken." ma:contentTypeScope="" ma:versionID="6f3e0ea117c09d99e40ae3b100a299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AAC8F-903D-4F48-B309-C4EB3B4EEDDC}">
  <ds:schemaRefs>
    <ds:schemaRef ds:uri="http://purl.org/dc/terms/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7C812B3D-632E-45B1-BE3D-5F5FC6F96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58370CC-8AF3-4E85-911D-3C7AD1FAAE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1727</TotalTime>
  <Words>38</Words>
  <Application>Microsoft Macintosh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Template corporate</vt:lpstr>
      <vt:lpstr>1_Template corporate</vt:lpstr>
      <vt:lpstr>Les 7 – Looplicht</vt:lpstr>
      <vt:lpstr>Aansturing LEDs</vt:lpstr>
      <vt:lpstr>Looplicht</vt:lpstr>
      <vt:lpstr>Hoe maken we deze code kleiner.</vt:lpstr>
      <vt:lpstr>De cod nog kleiner maken</vt:lpstr>
      <vt:lpstr>En nu een looplicht maken</vt:lpstr>
      <vt:lpstr>Opdracht : Laat de led nu ook teruglopen…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Nicolien</dc:creator>
  <cp:lastModifiedBy>Arjan Kamberg</cp:lastModifiedBy>
  <cp:revision>127</cp:revision>
  <cp:lastPrinted>2018-06-12T11:35:17Z</cp:lastPrinted>
  <dcterms:created xsi:type="dcterms:W3CDTF">2017-08-11T14:21:04Z</dcterms:created>
  <dcterms:modified xsi:type="dcterms:W3CDTF">2022-05-29T12:54:39Z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0x0101004EE29C275B0330428D2BFA2C8D576F4B</vt:lpwstr>
  </property>
</Properties>
</file>