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2"/>
  </p:notesMasterIdLst>
  <p:handoutMasterIdLst>
    <p:handoutMasterId r:id="rId23"/>
  </p:handoutMasterIdLst>
  <p:sldIdLst>
    <p:sldId id="256" r:id="rId6"/>
    <p:sldId id="381" r:id="rId7"/>
    <p:sldId id="390" r:id="rId8"/>
    <p:sldId id="389" r:id="rId9"/>
    <p:sldId id="395" r:id="rId10"/>
    <p:sldId id="370" r:id="rId11"/>
    <p:sldId id="388" r:id="rId12"/>
    <p:sldId id="391" r:id="rId13"/>
    <p:sldId id="392" r:id="rId14"/>
    <p:sldId id="393" r:id="rId15"/>
    <p:sldId id="394" r:id="rId16"/>
    <p:sldId id="396" r:id="rId17"/>
    <p:sldId id="398" r:id="rId18"/>
    <p:sldId id="400" r:id="rId19"/>
    <p:sldId id="401" r:id="rId20"/>
    <p:sldId id="387" r:id="rId2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0BFBA41-C407-D645-BA98-03336E1B0C2D}"/>
    <pc:docChg chg="undo custSel addSld delSld modSld sldOrd">
      <pc:chgData name="Arjan Kamberg" userId="2cfeac95-aab1-41a7-bca5-796b19d85bc0" providerId="ADAL" clId="{F0BFBA41-C407-D645-BA98-03336E1B0C2D}" dt="2021-11-19T19:01:15.566" v="669" actId="1076"/>
      <pc:docMkLst>
        <pc:docMk/>
      </pc:docMkLst>
      <pc:sldChg chg="modSp mod">
        <pc:chgData name="Arjan Kamberg" userId="2cfeac95-aab1-41a7-bca5-796b19d85bc0" providerId="ADAL" clId="{F0BFBA41-C407-D645-BA98-03336E1B0C2D}" dt="2021-11-19T14:41:36.936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F0BFBA41-C407-D645-BA98-03336E1B0C2D}" dt="2021-11-19T14:41:36.936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 ord">
        <pc:chgData name="Arjan Kamberg" userId="2cfeac95-aab1-41a7-bca5-796b19d85bc0" providerId="ADAL" clId="{F0BFBA41-C407-D645-BA98-03336E1B0C2D}" dt="2021-11-19T15:18:14.221" v="166" actId="20578"/>
        <pc:sldMkLst>
          <pc:docMk/>
          <pc:sldMk cId="1479149824" sldId="370"/>
        </pc:sldMkLst>
        <pc:spChg chg="mod">
          <ac:chgData name="Arjan Kamberg" userId="2cfeac95-aab1-41a7-bca5-796b19d85bc0" providerId="ADAL" clId="{F0BFBA41-C407-D645-BA98-03336E1B0C2D}" dt="2021-11-19T15:17:33.847" v="110" actId="20577"/>
          <ac:spMkLst>
            <pc:docMk/>
            <pc:sldMk cId="1479149824" sldId="370"/>
            <ac:spMk id="2" creationId="{BD9A825D-71F1-C845-8433-12D14D20A14D}"/>
          </ac:spMkLst>
        </pc:spChg>
        <pc:spChg chg="add mod">
          <ac:chgData name="Arjan Kamberg" userId="2cfeac95-aab1-41a7-bca5-796b19d85bc0" providerId="ADAL" clId="{F0BFBA41-C407-D645-BA98-03336E1B0C2D}" dt="2021-11-19T15:18:09.727" v="165" actId="1076"/>
          <ac:spMkLst>
            <pc:docMk/>
            <pc:sldMk cId="1479149824" sldId="370"/>
            <ac:spMk id="3" creationId="{DF112B5C-B58C-5144-A0C2-C89D1084D098}"/>
          </ac:spMkLst>
        </pc:spChg>
        <pc:spChg chg="del">
          <ac:chgData name="Arjan Kamberg" userId="2cfeac95-aab1-41a7-bca5-796b19d85bc0" providerId="ADAL" clId="{F0BFBA41-C407-D645-BA98-03336E1B0C2D}" dt="2021-11-19T15:16:59.467" v="84" actId="478"/>
          <ac:spMkLst>
            <pc:docMk/>
            <pc:sldMk cId="1479149824" sldId="370"/>
            <ac:spMk id="7" creationId="{F153265A-0582-F54A-8ACE-54C2033E8C47}"/>
          </ac:spMkLst>
        </pc:spChg>
        <pc:picChg chg="mod">
          <ac:chgData name="Arjan Kamberg" userId="2cfeac95-aab1-41a7-bca5-796b19d85bc0" providerId="ADAL" clId="{F0BFBA41-C407-D645-BA98-03336E1B0C2D}" dt="2021-11-19T15:17:20.752" v="107" actId="167"/>
          <ac:picMkLst>
            <pc:docMk/>
            <pc:sldMk cId="1479149824" sldId="370"/>
            <ac:picMk id="6" creationId="{E6079F45-F1DE-C946-AEB1-A7BF5912158E}"/>
          </ac:picMkLst>
        </pc:picChg>
      </pc:sldChg>
      <pc:sldChg chg="addSp delSp modSp mod">
        <pc:chgData name="Arjan Kamberg" userId="2cfeac95-aab1-41a7-bca5-796b19d85bc0" providerId="ADAL" clId="{F0BFBA41-C407-D645-BA98-03336E1B0C2D}" dt="2021-11-19T15:14:58.855" v="61" actId="20577"/>
        <pc:sldMkLst>
          <pc:docMk/>
          <pc:sldMk cId="3284960945" sldId="381"/>
        </pc:sldMkLst>
        <pc:spChg chg="mod">
          <ac:chgData name="Arjan Kamberg" userId="2cfeac95-aab1-41a7-bca5-796b19d85bc0" providerId="ADAL" clId="{F0BFBA41-C407-D645-BA98-03336E1B0C2D}" dt="2021-11-19T15:14:58.855" v="61" actId="20577"/>
          <ac:spMkLst>
            <pc:docMk/>
            <pc:sldMk cId="3284960945" sldId="381"/>
            <ac:spMk id="2" creationId="{BD9A825D-71F1-C845-8433-12D14D20A14D}"/>
          </ac:spMkLst>
        </pc:spChg>
        <pc:picChg chg="add del mod">
          <ac:chgData name="Arjan Kamberg" userId="2cfeac95-aab1-41a7-bca5-796b19d85bc0" providerId="ADAL" clId="{F0BFBA41-C407-D645-BA98-03336E1B0C2D}" dt="2021-11-19T14:45:53.499" v="14" actId="478"/>
          <ac:picMkLst>
            <pc:docMk/>
            <pc:sldMk cId="3284960945" sldId="381"/>
            <ac:picMk id="4" creationId="{D3FCAEC6-DE29-EA48-A28B-370D4C699ECF}"/>
          </ac:picMkLst>
        </pc:picChg>
        <pc:picChg chg="del">
          <ac:chgData name="Arjan Kamberg" userId="2cfeac95-aab1-41a7-bca5-796b19d85bc0" providerId="ADAL" clId="{F0BFBA41-C407-D645-BA98-03336E1B0C2D}" dt="2021-11-19T14:41:42.569" v="8" actId="478"/>
          <ac:picMkLst>
            <pc:docMk/>
            <pc:sldMk cId="3284960945" sldId="381"/>
            <ac:picMk id="5" creationId="{A2FF7267-ADA3-5149-823D-B56FB9803968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5:25:33.843" v="286" actId="20577"/>
        <pc:sldMkLst>
          <pc:docMk/>
          <pc:sldMk cId="1046761843" sldId="388"/>
        </pc:sldMkLst>
        <pc:spChg chg="mod">
          <ac:chgData name="Arjan Kamberg" userId="2cfeac95-aab1-41a7-bca5-796b19d85bc0" providerId="ADAL" clId="{F0BFBA41-C407-D645-BA98-03336E1B0C2D}" dt="2021-11-19T14:46:05.865" v="49" actId="20577"/>
          <ac:spMkLst>
            <pc:docMk/>
            <pc:sldMk cId="1046761843" sldId="388"/>
            <ac:spMk id="2" creationId="{BD9A825D-71F1-C845-8433-12D14D20A14D}"/>
          </ac:spMkLst>
        </pc:spChg>
        <pc:spChg chg="add mod">
          <ac:chgData name="Arjan Kamberg" userId="2cfeac95-aab1-41a7-bca5-796b19d85bc0" providerId="ADAL" clId="{F0BFBA41-C407-D645-BA98-03336E1B0C2D}" dt="2021-11-19T15:25:33.843" v="286" actId="20577"/>
          <ac:spMkLst>
            <pc:docMk/>
            <pc:sldMk cId="1046761843" sldId="388"/>
            <ac:spMk id="5" creationId="{650574EB-4D9B-7E46-A5E9-13ABB955B87C}"/>
          </ac:spMkLst>
        </pc:spChg>
        <pc:picChg chg="add mod">
          <ac:chgData name="Arjan Kamberg" userId="2cfeac95-aab1-41a7-bca5-796b19d85bc0" providerId="ADAL" clId="{F0BFBA41-C407-D645-BA98-03336E1B0C2D}" dt="2021-11-19T15:24:06.547" v="179" actId="1076"/>
          <ac:picMkLst>
            <pc:docMk/>
            <pc:sldMk cId="1046761843" sldId="388"/>
            <ac:picMk id="3" creationId="{173C6837-DBC0-7C4A-9B35-4A062E8DA5C0}"/>
          </ac:picMkLst>
        </pc:picChg>
        <pc:picChg chg="del">
          <ac:chgData name="Arjan Kamberg" userId="2cfeac95-aab1-41a7-bca5-796b19d85bc0" providerId="ADAL" clId="{F0BFBA41-C407-D645-BA98-03336E1B0C2D}" dt="2021-11-19T15:21:40.269" v="167" actId="478"/>
          <ac:picMkLst>
            <pc:docMk/>
            <pc:sldMk cId="1046761843" sldId="388"/>
            <ac:picMk id="4" creationId="{D3FCAEC6-DE29-EA48-A28B-370D4C699ECF}"/>
          </ac:picMkLst>
        </pc:picChg>
      </pc:sldChg>
      <pc:sldChg chg="del">
        <pc:chgData name="Arjan Kamberg" userId="2cfeac95-aab1-41a7-bca5-796b19d85bc0" providerId="ADAL" clId="{F0BFBA41-C407-D645-BA98-03336E1B0C2D}" dt="2021-11-19T14:42:03.536" v="11" actId="2696"/>
        <pc:sldMkLst>
          <pc:docMk/>
          <pc:sldMk cId="1948437322" sldId="388"/>
        </pc:sldMkLst>
      </pc:sldChg>
      <pc:sldChg chg="addSp modSp add">
        <pc:chgData name="Arjan Kamberg" userId="2cfeac95-aab1-41a7-bca5-796b19d85bc0" providerId="ADAL" clId="{F0BFBA41-C407-D645-BA98-03336E1B0C2D}" dt="2021-11-19T15:13:44.141" v="53" actId="1076"/>
        <pc:sldMkLst>
          <pc:docMk/>
          <pc:sldMk cId="378973826" sldId="389"/>
        </pc:sldMkLst>
        <pc:picChg chg="add mod">
          <ac:chgData name="Arjan Kamberg" userId="2cfeac95-aab1-41a7-bca5-796b19d85bc0" providerId="ADAL" clId="{F0BFBA41-C407-D645-BA98-03336E1B0C2D}" dt="2021-11-19T15:13:44.141" v="53" actId="1076"/>
          <ac:picMkLst>
            <pc:docMk/>
            <pc:sldMk cId="378973826" sldId="389"/>
            <ac:picMk id="1026" creationId="{32917B16-FD27-F84A-B255-8EC668BBFD9A}"/>
          </ac:picMkLst>
        </pc:picChg>
      </pc:sldChg>
      <pc:sldChg chg="del">
        <pc:chgData name="Arjan Kamberg" userId="2cfeac95-aab1-41a7-bca5-796b19d85bc0" providerId="ADAL" clId="{F0BFBA41-C407-D645-BA98-03336E1B0C2D}" dt="2021-11-19T14:41:44.030" v="9" actId="2696"/>
        <pc:sldMkLst>
          <pc:docMk/>
          <pc:sldMk cId="2330466195" sldId="389"/>
        </pc:sldMkLst>
      </pc:sldChg>
      <pc:sldChg chg="addSp modSp add mod">
        <pc:chgData name="Arjan Kamberg" userId="2cfeac95-aab1-41a7-bca5-796b19d85bc0" providerId="ADAL" clId="{F0BFBA41-C407-D645-BA98-03336E1B0C2D}" dt="2021-11-19T15:16:21.892" v="83" actId="207"/>
        <pc:sldMkLst>
          <pc:docMk/>
          <pc:sldMk cId="296571619" sldId="390"/>
        </pc:sldMkLst>
        <pc:spChg chg="add mod">
          <ac:chgData name="Arjan Kamberg" userId="2cfeac95-aab1-41a7-bca5-796b19d85bc0" providerId="ADAL" clId="{F0BFBA41-C407-D645-BA98-03336E1B0C2D}" dt="2021-11-19T15:16:08.030" v="77" actId="207"/>
          <ac:spMkLst>
            <pc:docMk/>
            <pc:sldMk cId="296571619" sldId="390"/>
            <ac:spMk id="4" creationId="{7D044809-BEA2-5646-8FFE-E9AFEA64B4CF}"/>
          </ac:spMkLst>
        </pc:spChg>
        <pc:spChg chg="add mod">
          <ac:chgData name="Arjan Kamberg" userId="2cfeac95-aab1-41a7-bca5-796b19d85bc0" providerId="ADAL" clId="{F0BFBA41-C407-D645-BA98-03336E1B0C2D}" dt="2021-11-19T15:16:21.892" v="83" actId="207"/>
          <ac:spMkLst>
            <pc:docMk/>
            <pc:sldMk cId="296571619" sldId="390"/>
            <ac:spMk id="5" creationId="{79BDA63F-B13C-B449-82A9-2FE6D375736E}"/>
          </ac:spMkLst>
        </pc:spChg>
      </pc:sldChg>
      <pc:sldChg chg="del">
        <pc:chgData name="Arjan Kamberg" userId="2cfeac95-aab1-41a7-bca5-796b19d85bc0" providerId="ADAL" clId="{F0BFBA41-C407-D645-BA98-03336E1B0C2D}" dt="2021-11-19T14:41:45.224" v="10" actId="2696"/>
        <pc:sldMkLst>
          <pc:docMk/>
          <pc:sldMk cId="3431527281" sldId="390"/>
        </pc:sldMkLst>
      </pc:sldChg>
      <pc:sldChg chg="addSp delSp modSp add mod">
        <pc:chgData name="Arjan Kamberg" userId="2cfeac95-aab1-41a7-bca5-796b19d85bc0" providerId="ADAL" clId="{F0BFBA41-C407-D645-BA98-03336E1B0C2D}" dt="2021-11-19T15:27:04.600" v="288" actId="1076"/>
        <pc:sldMkLst>
          <pc:docMk/>
          <pc:sldMk cId="2282956388" sldId="391"/>
        </pc:sldMkLst>
        <pc:picChg chg="del">
          <ac:chgData name="Arjan Kamberg" userId="2cfeac95-aab1-41a7-bca5-796b19d85bc0" providerId="ADAL" clId="{F0BFBA41-C407-D645-BA98-03336E1B0C2D}" dt="2021-11-19T15:23:13.388" v="173" actId="478"/>
          <ac:picMkLst>
            <pc:docMk/>
            <pc:sldMk cId="2282956388" sldId="391"/>
            <ac:picMk id="3" creationId="{173C6837-DBC0-7C4A-9B35-4A062E8DA5C0}"/>
          </ac:picMkLst>
        </pc:picChg>
        <pc:picChg chg="add del">
          <ac:chgData name="Arjan Kamberg" userId="2cfeac95-aab1-41a7-bca5-796b19d85bc0" providerId="ADAL" clId="{F0BFBA41-C407-D645-BA98-03336E1B0C2D}" dt="2021-11-19T15:23:12.342" v="172"/>
          <ac:picMkLst>
            <pc:docMk/>
            <pc:sldMk cId="2282956388" sldId="391"/>
            <ac:picMk id="4" creationId="{E0A6EC70-9610-5542-871A-932EB418FCE5}"/>
          </ac:picMkLst>
        </pc:picChg>
        <pc:picChg chg="add mod">
          <ac:chgData name="Arjan Kamberg" userId="2cfeac95-aab1-41a7-bca5-796b19d85bc0" providerId="ADAL" clId="{F0BFBA41-C407-D645-BA98-03336E1B0C2D}" dt="2021-11-19T15:24:19.315" v="180" actId="1076"/>
          <ac:picMkLst>
            <pc:docMk/>
            <pc:sldMk cId="2282956388" sldId="391"/>
            <ac:picMk id="5" creationId="{BD9981B8-5126-024A-98D9-B85D259A9C37}"/>
          </ac:picMkLst>
        </pc:picChg>
        <pc:picChg chg="add mod">
          <ac:chgData name="Arjan Kamberg" userId="2cfeac95-aab1-41a7-bca5-796b19d85bc0" providerId="ADAL" clId="{F0BFBA41-C407-D645-BA98-03336E1B0C2D}" dt="2021-11-19T15:27:04.600" v="288" actId="1076"/>
          <ac:picMkLst>
            <pc:docMk/>
            <pc:sldMk cId="2282956388" sldId="391"/>
            <ac:picMk id="6" creationId="{5D67D9A1-E814-6949-8951-A657E87F7CA6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27:36.500" v="291" actId="1076"/>
        <pc:sldMkLst>
          <pc:docMk/>
          <pc:sldMk cId="104828102" sldId="392"/>
        </pc:sldMkLst>
        <pc:picChg chg="add mod">
          <ac:chgData name="Arjan Kamberg" userId="2cfeac95-aab1-41a7-bca5-796b19d85bc0" providerId="ADAL" clId="{F0BFBA41-C407-D645-BA98-03336E1B0C2D}" dt="2021-11-19T15:27:36.500" v="291" actId="1076"/>
          <ac:picMkLst>
            <pc:docMk/>
            <pc:sldMk cId="104828102" sldId="392"/>
            <ac:picMk id="3" creationId="{0A7A5D8F-B33C-DB44-A21E-36D1F7F6C111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28:44.217" v="294" actId="1076"/>
        <pc:sldMkLst>
          <pc:docMk/>
          <pc:sldMk cId="2022359445" sldId="393"/>
        </pc:sldMkLst>
        <pc:picChg chg="add mod">
          <ac:chgData name="Arjan Kamberg" userId="2cfeac95-aab1-41a7-bca5-796b19d85bc0" providerId="ADAL" clId="{F0BFBA41-C407-D645-BA98-03336E1B0C2D}" dt="2021-11-19T15:28:44.217" v="294" actId="1076"/>
          <ac:picMkLst>
            <pc:docMk/>
            <pc:sldMk cId="2022359445" sldId="393"/>
            <ac:picMk id="4" creationId="{79A8D854-F0DA-A745-9FC2-E6705BCEDA4E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40:17.010" v="432" actId="1076"/>
        <pc:sldMkLst>
          <pc:docMk/>
          <pc:sldMk cId="2255707579" sldId="394"/>
        </pc:sldMkLst>
        <pc:spChg chg="mod">
          <ac:chgData name="Arjan Kamberg" userId="2cfeac95-aab1-41a7-bca5-796b19d85bc0" providerId="ADAL" clId="{F0BFBA41-C407-D645-BA98-03336E1B0C2D}" dt="2021-11-19T15:29:21.093" v="331" actId="20577"/>
          <ac:spMkLst>
            <pc:docMk/>
            <pc:sldMk cId="2255707579" sldId="394"/>
            <ac:spMk id="2" creationId="{A9A1FB8C-026F-8C40-9743-DE0DB54001F6}"/>
          </ac:spMkLst>
        </pc:spChg>
        <pc:spChg chg="mod">
          <ac:chgData name="Arjan Kamberg" userId="2cfeac95-aab1-41a7-bca5-796b19d85bc0" providerId="ADAL" clId="{F0BFBA41-C407-D645-BA98-03336E1B0C2D}" dt="2021-11-19T15:40:17.010" v="432" actId="1076"/>
          <ac:spMkLst>
            <pc:docMk/>
            <pc:sldMk cId="2255707579" sldId="394"/>
            <ac:spMk id="3" creationId="{2AD6709C-6A84-FD49-B3C8-07EF0401C626}"/>
          </ac:spMkLst>
        </pc:spChg>
        <pc:picChg chg="add del">
          <ac:chgData name="Arjan Kamberg" userId="2cfeac95-aab1-41a7-bca5-796b19d85bc0" providerId="ADAL" clId="{F0BFBA41-C407-D645-BA98-03336E1B0C2D}" dt="2021-11-19T15:39:47.642" v="415"/>
          <ac:picMkLst>
            <pc:docMk/>
            <pc:sldMk cId="2255707579" sldId="394"/>
            <ac:picMk id="4" creationId="{8AAA6E12-1FFD-F142-B218-CFBE1BAA8276}"/>
          </ac:picMkLst>
        </pc:picChg>
      </pc:sldChg>
      <pc:sldChg chg="addSp delSp modSp add">
        <pc:chgData name="Arjan Kamberg" userId="2cfeac95-aab1-41a7-bca5-796b19d85bc0" providerId="ADAL" clId="{F0BFBA41-C407-D645-BA98-03336E1B0C2D}" dt="2021-11-19T15:32:33.986" v="413" actId="1076"/>
        <pc:sldMkLst>
          <pc:docMk/>
          <pc:sldMk cId="1448661932" sldId="395"/>
        </pc:sldMkLst>
        <pc:picChg chg="del">
          <ac:chgData name="Arjan Kamberg" userId="2cfeac95-aab1-41a7-bca5-796b19d85bc0" providerId="ADAL" clId="{F0BFBA41-C407-D645-BA98-03336E1B0C2D}" dt="2021-11-19T15:32:06.224" v="409" actId="478"/>
          <ac:picMkLst>
            <pc:docMk/>
            <pc:sldMk cId="1448661932" sldId="395"/>
            <ac:picMk id="1026" creationId="{32917B16-FD27-F84A-B255-8EC668BBFD9A}"/>
          </ac:picMkLst>
        </pc:picChg>
        <pc:picChg chg="add del">
          <ac:chgData name="Arjan Kamberg" userId="2cfeac95-aab1-41a7-bca5-796b19d85bc0" providerId="ADAL" clId="{F0BFBA41-C407-D645-BA98-03336E1B0C2D}" dt="2021-11-19T15:32:06.224" v="409" actId="478"/>
          <ac:picMkLst>
            <pc:docMk/>
            <pc:sldMk cId="1448661932" sldId="395"/>
            <ac:picMk id="3074" creationId="{5D4D916F-ED4F-2D4D-814D-566694D19290}"/>
          </ac:picMkLst>
        </pc:picChg>
        <pc:picChg chg="add mod">
          <ac:chgData name="Arjan Kamberg" userId="2cfeac95-aab1-41a7-bca5-796b19d85bc0" providerId="ADAL" clId="{F0BFBA41-C407-D645-BA98-03336E1B0C2D}" dt="2021-11-19T15:32:33.986" v="413" actId="1076"/>
          <ac:picMkLst>
            <pc:docMk/>
            <pc:sldMk cId="1448661932" sldId="395"/>
            <ac:picMk id="3076" creationId="{AA5E0DA7-05B4-4440-8A7B-346450B739D2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5:52:29" v="443" actId="1076"/>
        <pc:sldMkLst>
          <pc:docMk/>
          <pc:sldMk cId="559337350" sldId="396"/>
        </pc:sldMkLst>
        <pc:spChg chg="mod">
          <ac:chgData name="Arjan Kamberg" userId="2cfeac95-aab1-41a7-bca5-796b19d85bc0" providerId="ADAL" clId="{F0BFBA41-C407-D645-BA98-03336E1B0C2D}" dt="2021-11-19T15:40:11.415" v="431" actId="1076"/>
          <ac:spMkLst>
            <pc:docMk/>
            <pc:sldMk cId="559337350" sldId="396"/>
            <ac:spMk id="3" creationId="{2AD6709C-6A84-FD49-B3C8-07EF0401C626}"/>
          </ac:spMkLst>
        </pc:spChg>
        <pc:picChg chg="add del mod">
          <ac:chgData name="Arjan Kamberg" userId="2cfeac95-aab1-41a7-bca5-796b19d85bc0" providerId="ADAL" clId="{F0BFBA41-C407-D645-BA98-03336E1B0C2D}" dt="2021-11-19T15:52:25.609" v="441" actId="478"/>
          <ac:picMkLst>
            <pc:docMk/>
            <pc:sldMk cId="559337350" sldId="396"/>
            <ac:picMk id="4" creationId="{6B09F034-A68A-7B4E-832C-7F5B2671F9D3}"/>
          </ac:picMkLst>
        </pc:picChg>
        <pc:picChg chg="add mod">
          <ac:chgData name="Arjan Kamberg" userId="2cfeac95-aab1-41a7-bca5-796b19d85bc0" providerId="ADAL" clId="{F0BFBA41-C407-D645-BA98-03336E1B0C2D}" dt="2021-11-19T15:52:29" v="443" actId="1076"/>
          <ac:picMkLst>
            <pc:docMk/>
            <pc:sldMk cId="559337350" sldId="396"/>
            <ac:picMk id="5" creationId="{7238D9D8-A1FA-9744-A470-3E870FF84DCD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59:00.231" v="540"/>
        <pc:sldMkLst>
          <pc:docMk/>
          <pc:sldMk cId="3914176298" sldId="397"/>
        </pc:sldMkLst>
        <pc:spChg chg="del">
          <ac:chgData name="Arjan Kamberg" userId="2cfeac95-aab1-41a7-bca5-796b19d85bc0" providerId="ADAL" clId="{F0BFBA41-C407-D645-BA98-03336E1B0C2D}" dt="2021-11-19T15:58:57.924" v="538" actId="478"/>
          <ac:spMkLst>
            <pc:docMk/>
            <pc:sldMk cId="3914176298" sldId="397"/>
            <ac:spMk id="2" creationId="{9B4CABCC-A5A9-1C4D-8541-AFF8668D6347}"/>
          </ac:spMkLst>
        </pc:spChg>
        <pc:spChg chg="del">
          <ac:chgData name="Arjan Kamberg" userId="2cfeac95-aab1-41a7-bca5-796b19d85bc0" providerId="ADAL" clId="{F0BFBA41-C407-D645-BA98-03336E1B0C2D}" dt="2021-11-19T15:58:59.750" v="539" actId="478"/>
          <ac:spMkLst>
            <pc:docMk/>
            <pc:sldMk cId="3914176298" sldId="397"/>
            <ac:spMk id="3" creationId="{88DBA651-85E0-444B-949F-76E98B292142}"/>
          </ac:spMkLst>
        </pc:spChg>
        <pc:picChg chg="add del mod">
          <ac:chgData name="Arjan Kamberg" userId="2cfeac95-aab1-41a7-bca5-796b19d85bc0" providerId="ADAL" clId="{F0BFBA41-C407-D645-BA98-03336E1B0C2D}" dt="2021-11-19T15:58:54.391" v="537" actId="478"/>
          <ac:picMkLst>
            <pc:docMk/>
            <pc:sldMk cId="3914176298" sldId="397"/>
            <ac:picMk id="4" creationId="{3CB040A4-4B84-BA4E-BAB5-37306EBD8B0E}"/>
          </ac:picMkLst>
        </pc:picChg>
        <pc:picChg chg="add">
          <ac:chgData name="Arjan Kamberg" userId="2cfeac95-aab1-41a7-bca5-796b19d85bc0" providerId="ADAL" clId="{F0BFBA41-C407-D645-BA98-03336E1B0C2D}" dt="2021-11-19T15:59:00.231" v="540"/>
          <ac:picMkLst>
            <pc:docMk/>
            <pc:sldMk cId="3914176298" sldId="397"/>
            <ac:picMk id="5" creationId="{A40A779A-7B56-4942-9C38-9270F4C79BD2}"/>
          </ac:picMkLst>
        </pc:picChg>
      </pc:sldChg>
      <pc:sldChg chg="addSp delSp modSp new mod ord">
        <pc:chgData name="Arjan Kamberg" userId="2cfeac95-aab1-41a7-bca5-796b19d85bc0" providerId="ADAL" clId="{F0BFBA41-C407-D645-BA98-03336E1B0C2D}" dt="2021-11-19T15:53:27.684" v="475" actId="1076"/>
        <pc:sldMkLst>
          <pc:docMk/>
          <pc:sldMk cId="4111966067" sldId="398"/>
        </pc:sldMkLst>
        <pc:spChg chg="mod">
          <ac:chgData name="Arjan Kamberg" userId="2cfeac95-aab1-41a7-bca5-796b19d85bc0" providerId="ADAL" clId="{F0BFBA41-C407-D645-BA98-03336E1B0C2D}" dt="2021-11-19T15:53:22.969" v="473" actId="20577"/>
          <ac:spMkLst>
            <pc:docMk/>
            <pc:sldMk cId="4111966067" sldId="398"/>
            <ac:spMk id="2" creationId="{134AD85A-8274-A649-BF9C-A59A528E0902}"/>
          </ac:spMkLst>
        </pc:spChg>
        <pc:spChg chg="del">
          <ac:chgData name="Arjan Kamberg" userId="2cfeac95-aab1-41a7-bca5-796b19d85bc0" providerId="ADAL" clId="{F0BFBA41-C407-D645-BA98-03336E1B0C2D}" dt="2021-11-19T15:53:25.007" v="474" actId="478"/>
          <ac:spMkLst>
            <pc:docMk/>
            <pc:sldMk cId="4111966067" sldId="398"/>
            <ac:spMk id="3" creationId="{2143E52F-68D4-E644-80F0-769193DE260C}"/>
          </ac:spMkLst>
        </pc:spChg>
        <pc:picChg chg="add mod">
          <ac:chgData name="Arjan Kamberg" userId="2cfeac95-aab1-41a7-bca5-796b19d85bc0" providerId="ADAL" clId="{F0BFBA41-C407-D645-BA98-03336E1B0C2D}" dt="2021-11-19T15:53:27.684" v="475" actId="1076"/>
          <ac:picMkLst>
            <pc:docMk/>
            <pc:sldMk cId="4111966067" sldId="398"/>
            <ac:picMk id="4" creationId="{FAEC65FC-DB22-D148-9944-124ECEAD1B48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57:30.431" v="536" actId="20577"/>
        <pc:sldMkLst>
          <pc:docMk/>
          <pc:sldMk cId="3769333685" sldId="399"/>
        </pc:sldMkLst>
        <pc:spChg chg="mod">
          <ac:chgData name="Arjan Kamberg" userId="2cfeac95-aab1-41a7-bca5-796b19d85bc0" providerId="ADAL" clId="{F0BFBA41-C407-D645-BA98-03336E1B0C2D}" dt="2021-11-19T15:56:47.941" v="514" actId="20577"/>
          <ac:spMkLst>
            <pc:docMk/>
            <pc:sldMk cId="3769333685" sldId="399"/>
            <ac:spMk id="2" creationId="{75ABEE23-EB84-A54C-8664-AE66EF14F34A}"/>
          </ac:spMkLst>
        </pc:spChg>
        <pc:spChg chg="del mod">
          <ac:chgData name="Arjan Kamberg" userId="2cfeac95-aab1-41a7-bca5-796b19d85bc0" providerId="ADAL" clId="{F0BFBA41-C407-D645-BA98-03336E1B0C2D}" dt="2021-11-19T15:57:12.395" v="518" actId="478"/>
          <ac:spMkLst>
            <pc:docMk/>
            <pc:sldMk cId="3769333685" sldId="399"/>
            <ac:spMk id="3" creationId="{926186CC-CCF1-8746-80DE-E3C773FE914F}"/>
          </ac:spMkLst>
        </pc:spChg>
        <pc:spChg chg="add mod">
          <ac:chgData name="Arjan Kamberg" userId="2cfeac95-aab1-41a7-bca5-796b19d85bc0" providerId="ADAL" clId="{F0BFBA41-C407-D645-BA98-03336E1B0C2D}" dt="2021-11-19T15:57:30.431" v="536" actId="20577"/>
          <ac:spMkLst>
            <pc:docMk/>
            <pc:sldMk cId="3769333685" sldId="399"/>
            <ac:spMk id="5" creationId="{8EC93429-F862-7A4A-90C6-65EC445CFBB4}"/>
          </ac:spMkLst>
        </pc:spChg>
        <pc:inkChg chg="add del">
          <ac:chgData name="Arjan Kamberg" userId="2cfeac95-aab1-41a7-bca5-796b19d85bc0" providerId="ADAL" clId="{F0BFBA41-C407-D645-BA98-03336E1B0C2D}" dt="2021-11-19T15:56:33.281" v="490" actId="9405"/>
          <ac:inkMkLst>
            <pc:docMk/>
            <pc:sldMk cId="3769333685" sldId="399"/>
            <ac:inkMk id="4" creationId="{7371D994-F9D6-FD41-8B1A-42333D526B47}"/>
          </ac:inkMkLst>
        </pc:inkChg>
      </pc:sldChg>
      <pc:sldChg chg="addSp delSp modSp add mod">
        <pc:chgData name="Arjan Kamberg" userId="2cfeac95-aab1-41a7-bca5-796b19d85bc0" providerId="ADAL" clId="{F0BFBA41-C407-D645-BA98-03336E1B0C2D}" dt="2021-11-19T15:54:49.085" v="480" actId="1076"/>
        <pc:sldMkLst>
          <pc:docMk/>
          <pc:sldMk cId="2771035983" sldId="400"/>
        </pc:sldMkLst>
        <pc:spChg chg="del">
          <ac:chgData name="Arjan Kamberg" userId="2cfeac95-aab1-41a7-bca5-796b19d85bc0" providerId="ADAL" clId="{F0BFBA41-C407-D645-BA98-03336E1B0C2D}" dt="2021-11-19T15:53:48.920" v="476" actId="478"/>
          <ac:spMkLst>
            <pc:docMk/>
            <pc:sldMk cId="2771035983" sldId="400"/>
            <ac:spMk id="3" creationId="{2AD6709C-6A84-FD49-B3C8-07EF0401C626}"/>
          </ac:spMkLst>
        </pc:spChg>
        <pc:spChg chg="add del mod">
          <ac:chgData name="Arjan Kamberg" userId="2cfeac95-aab1-41a7-bca5-796b19d85bc0" providerId="ADAL" clId="{F0BFBA41-C407-D645-BA98-03336E1B0C2D}" dt="2021-11-19T15:53:50.827" v="477" actId="478"/>
          <ac:spMkLst>
            <pc:docMk/>
            <pc:sldMk cId="2771035983" sldId="400"/>
            <ac:spMk id="6" creationId="{3ECE893A-87EB-1544-AA02-FD355673411A}"/>
          </ac:spMkLst>
        </pc:spChg>
        <pc:picChg chg="del">
          <ac:chgData name="Arjan Kamberg" userId="2cfeac95-aab1-41a7-bca5-796b19d85bc0" providerId="ADAL" clId="{F0BFBA41-C407-D645-BA98-03336E1B0C2D}" dt="2021-11-19T15:54:42.373" v="478" actId="478"/>
          <ac:picMkLst>
            <pc:docMk/>
            <pc:sldMk cId="2771035983" sldId="400"/>
            <ac:picMk id="4" creationId="{6B09F034-A68A-7B4E-832C-7F5B2671F9D3}"/>
          </ac:picMkLst>
        </pc:picChg>
        <pc:picChg chg="add mod">
          <ac:chgData name="Arjan Kamberg" userId="2cfeac95-aab1-41a7-bca5-796b19d85bc0" providerId="ADAL" clId="{F0BFBA41-C407-D645-BA98-03336E1B0C2D}" dt="2021-11-19T15:54:49.085" v="480" actId="1076"/>
          <ac:picMkLst>
            <pc:docMk/>
            <pc:sldMk cId="2771035983" sldId="400"/>
            <ac:picMk id="7" creationId="{2E8C56D1-828A-D940-A9C9-2A337EC8A87C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56:09.660" v="488" actId="9405"/>
        <pc:sldMkLst>
          <pc:docMk/>
          <pc:sldMk cId="1497654396" sldId="401"/>
        </pc:sldMkLst>
        <pc:picChg chg="add mod">
          <ac:chgData name="Arjan Kamberg" userId="2cfeac95-aab1-41a7-bca5-796b19d85bc0" providerId="ADAL" clId="{F0BFBA41-C407-D645-BA98-03336E1B0C2D}" dt="2021-11-19T15:55:54.419" v="487" actId="1076"/>
          <ac:picMkLst>
            <pc:docMk/>
            <pc:sldMk cId="1497654396" sldId="401"/>
            <ac:picMk id="7" creationId="{224414DD-4BE6-0841-87F6-AE3F2855A954}"/>
          </ac:picMkLst>
        </pc:picChg>
        <pc:inkChg chg="add">
          <ac:chgData name="Arjan Kamberg" userId="2cfeac95-aab1-41a7-bca5-796b19d85bc0" providerId="ADAL" clId="{F0BFBA41-C407-D645-BA98-03336E1B0C2D}" dt="2021-11-19T15:56:09.660" v="488" actId="9405"/>
          <ac:inkMkLst>
            <pc:docMk/>
            <pc:sldMk cId="1497654396" sldId="401"/>
            <ac:inkMk id="8" creationId="{E3F2710F-4374-B74E-8002-97874D2BC0BB}"/>
          </ac:inkMkLst>
        </pc:inkChg>
      </pc:sldChg>
      <pc:sldChg chg="addSp new">
        <pc:chgData name="Arjan Kamberg" userId="2cfeac95-aab1-41a7-bca5-796b19d85bc0" providerId="ADAL" clId="{F0BFBA41-C407-D645-BA98-03336E1B0C2D}" dt="2021-11-19T16:00:15.838" v="542"/>
        <pc:sldMkLst>
          <pc:docMk/>
          <pc:sldMk cId="2615207161" sldId="402"/>
        </pc:sldMkLst>
        <pc:picChg chg="add">
          <ac:chgData name="Arjan Kamberg" userId="2cfeac95-aab1-41a7-bca5-796b19d85bc0" providerId="ADAL" clId="{F0BFBA41-C407-D645-BA98-03336E1B0C2D}" dt="2021-11-19T16:00:15.838" v="542"/>
          <ac:picMkLst>
            <pc:docMk/>
            <pc:sldMk cId="2615207161" sldId="402"/>
            <ac:picMk id="4" creationId="{F5A71721-C715-CE47-81BC-9A0F6535C8D5}"/>
          </ac:picMkLst>
        </pc:picChg>
      </pc:sldChg>
      <pc:sldChg chg="addSp delSp modSp add mod ord">
        <pc:chgData name="Arjan Kamberg" userId="2cfeac95-aab1-41a7-bca5-796b19d85bc0" providerId="ADAL" clId="{F0BFBA41-C407-D645-BA98-03336E1B0C2D}" dt="2021-11-19T16:01:28.745" v="552" actId="14100"/>
        <pc:sldMkLst>
          <pc:docMk/>
          <pc:sldMk cId="2009256062" sldId="403"/>
        </pc:sldMkLst>
        <pc:picChg chg="add mod">
          <ac:chgData name="Arjan Kamberg" userId="2cfeac95-aab1-41a7-bca5-796b19d85bc0" providerId="ADAL" clId="{F0BFBA41-C407-D645-BA98-03336E1B0C2D}" dt="2021-11-19T16:01:28.745" v="552" actId="14100"/>
          <ac:picMkLst>
            <pc:docMk/>
            <pc:sldMk cId="2009256062" sldId="403"/>
            <ac:picMk id="11" creationId="{05D7D15B-DFE7-3846-810D-00993F86BF2B}"/>
          </ac:picMkLst>
        </pc:picChg>
        <pc:inkChg chg="del">
          <ac:chgData name="Arjan Kamberg" userId="2cfeac95-aab1-41a7-bca5-796b19d85bc0" providerId="ADAL" clId="{F0BFBA41-C407-D645-BA98-03336E1B0C2D}" dt="2021-11-19T16:00:43.750" v="546" actId="478"/>
          <ac:inkMkLst>
            <pc:docMk/>
            <pc:sldMk cId="2009256062" sldId="403"/>
            <ac:inkMk id="8" creationId="{E3F2710F-4374-B74E-8002-97874D2BC0BB}"/>
          </ac:inkMkLst>
        </pc:inkChg>
        <pc:inkChg chg="add">
          <ac:chgData name="Arjan Kamberg" userId="2cfeac95-aab1-41a7-bca5-796b19d85bc0" providerId="ADAL" clId="{F0BFBA41-C407-D645-BA98-03336E1B0C2D}" dt="2021-11-19T16:00:51.006" v="547" actId="9405"/>
          <ac:inkMkLst>
            <pc:docMk/>
            <pc:sldMk cId="2009256062" sldId="403"/>
            <ac:inkMk id="9" creationId="{B730EBE3-3B1D-4D4A-A6F7-F7CD27F252AA}"/>
          </ac:inkMkLst>
        </pc:inkChg>
        <pc:inkChg chg="add del">
          <ac:chgData name="Arjan Kamberg" userId="2cfeac95-aab1-41a7-bca5-796b19d85bc0" providerId="ADAL" clId="{F0BFBA41-C407-D645-BA98-03336E1B0C2D}" dt="2021-11-19T16:01:00.631" v="549" actId="9405"/>
          <ac:inkMkLst>
            <pc:docMk/>
            <pc:sldMk cId="2009256062" sldId="403"/>
            <ac:inkMk id="10" creationId="{6B52BD08-54C2-1E47-969B-C587EC0CC4D9}"/>
          </ac:inkMkLst>
        </pc:inkChg>
      </pc:sldChg>
      <pc:sldChg chg="addSp delSp modSp new mod">
        <pc:chgData name="Arjan Kamberg" userId="2cfeac95-aab1-41a7-bca5-796b19d85bc0" providerId="ADAL" clId="{F0BFBA41-C407-D645-BA98-03336E1B0C2D}" dt="2021-11-19T17:31:00.510" v="556"/>
        <pc:sldMkLst>
          <pc:docMk/>
          <pc:sldMk cId="2231121907" sldId="404"/>
        </pc:sldMkLst>
        <pc:spChg chg="del">
          <ac:chgData name="Arjan Kamberg" userId="2cfeac95-aab1-41a7-bca5-796b19d85bc0" providerId="ADAL" clId="{F0BFBA41-C407-D645-BA98-03336E1B0C2D}" dt="2021-11-19T17:30:50.118" v="554"/>
          <ac:spMkLst>
            <pc:docMk/>
            <pc:sldMk cId="2231121907" sldId="404"/>
            <ac:spMk id="3" creationId="{753B8EE2-3CD8-B54B-9D71-06FCB8CFF959}"/>
          </ac:spMkLst>
        </pc:spChg>
        <pc:spChg chg="add mod">
          <ac:chgData name="Arjan Kamberg" userId="2cfeac95-aab1-41a7-bca5-796b19d85bc0" providerId="ADAL" clId="{F0BFBA41-C407-D645-BA98-03336E1B0C2D}" dt="2021-11-19T17:30:59.727" v="555" actId="478"/>
          <ac:spMkLst>
            <pc:docMk/>
            <pc:sldMk cId="2231121907" sldId="404"/>
            <ac:spMk id="6" creationId="{E0F03285-B6C0-944C-8062-1CDF11216C5E}"/>
          </ac:spMkLst>
        </pc:spChg>
        <pc:picChg chg="add del mod">
          <ac:chgData name="Arjan Kamberg" userId="2cfeac95-aab1-41a7-bca5-796b19d85bc0" providerId="ADAL" clId="{F0BFBA41-C407-D645-BA98-03336E1B0C2D}" dt="2021-11-19T17:30:59.727" v="555" actId="478"/>
          <ac:picMkLst>
            <pc:docMk/>
            <pc:sldMk cId="2231121907" sldId="404"/>
            <ac:picMk id="4" creationId="{F0F820F4-1F3D-A742-8D39-29481AD522F4}"/>
          </ac:picMkLst>
        </pc:picChg>
        <pc:picChg chg="add">
          <ac:chgData name="Arjan Kamberg" userId="2cfeac95-aab1-41a7-bca5-796b19d85bc0" providerId="ADAL" clId="{F0BFBA41-C407-D645-BA98-03336E1B0C2D}" dt="2021-11-19T17:31:00.510" v="556"/>
          <ac:picMkLst>
            <pc:docMk/>
            <pc:sldMk cId="2231121907" sldId="404"/>
            <ac:picMk id="7" creationId="{B2126F41-F5FF-E64B-B25C-35F2D7E93E4F}"/>
          </ac:picMkLst>
        </pc:picChg>
      </pc:sldChg>
      <pc:sldChg chg="addSp delSp new">
        <pc:chgData name="Arjan Kamberg" userId="2cfeac95-aab1-41a7-bca5-796b19d85bc0" providerId="ADAL" clId="{F0BFBA41-C407-D645-BA98-03336E1B0C2D}" dt="2021-11-19T18:48:39.846" v="560"/>
        <pc:sldMkLst>
          <pc:docMk/>
          <pc:sldMk cId="3663183930" sldId="405"/>
        </pc:sldMkLst>
        <pc:picChg chg="add">
          <ac:chgData name="Arjan Kamberg" userId="2cfeac95-aab1-41a7-bca5-796b19d85bc0" providerId="ADAL" clId="{F0BFBA41-C407-D645-BA98-03336E1B0C2D}" dt="2021-11-19T18:07:00.267" v="558"/>
          <ac:picMkLst>
            <pc:docMk/>
            <pc:sldMk cId="3663183930" sldId="405"/>
            <ac:picMk id="4" creationId="{D2BACC70-28E0-1F4D-BF50-FDA02D6E2CD1}"/>
          </ac:picMkLst>
        </pc:picChg>
        <pc:picChg chg="add del">
          <ac:chgData name="Arjan Kamberg" userId="2cfeac95-aab1-41a7-bca5-796b19d85bc0" providerId="ADAL" clId="{F0BFBA41-C407-D645-BA98-03336E1B0C2D}" dt="2021-11-19T18:48:39.846" v="560"/>
          <ac:picMkLst>
            <pc:docMk/>
            <pc:sldMk cId="3663183930" sldId="405"/>
            <ac:picMk id="5" creationId="{FF236756-894B-6B41-BB9A-B3F870120A81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8:50:40.779" v="574" actId="9405"/>
        <pc:sldMkLst>
          <pc:docMk/>
          <pc:sldMk cId="700619946" sldId="406"/>
        </pc:sldMkLst>
        <pc:picChg chg="del">
          <ac:chgData name="Arjan Kamberg" userId="2cfeac95-aab1-41a7-bca5-796b19d85bc0" providerId="ADAL" clId="{F0BFBA41-C407-D645-BA98-03336E1B0C2D}" dt="2021-11-19T18:48:52.811" v="562" actId="478"/>
          <ac:picMkLst>
            <pc:docMk/>
            <pc:sldMk cId="700619946" sldId="406"/>
            <ac:picMk id="4" creationId="{D2BACC70-28E0-1F4D-BF50-FDA02D6E2CD1}"/>
          </ac:picMkLst>
        </pc:picChg>
        <pc:picChg chg="add del mod">
          <ac:chgData name="Arjan Kamberg" userId="2cfeac95-aab1-41a7-bca5-796b19d85bc0" providerId="ADAL" clId="{F0BFBA41-C407-D645-BA98-03336E1B0C2D}" dt="2021-11-19T18:49:29.221" v="565" actId="478"/>
          <ac:picMkLst>
            <pc:docMk/>
            <pc:sldMk cId="700619946" sldId="406"/>
            <ac:picMk id="5" creationId="{E5AAC004-30E6-2C47-BCC4-247F387047BB}"/>
          </ac:picMkLst>
        </pc:picChg>
        <pc:picChg chg="add mod">
          <ac:chgData name="Arjan Kamberg" userId="2cfeac95-aab1-41a7-bca5-796b19d85bc0" providerId="ADAL" clId="{F0BFBA41-C407-D645-BA98-03336E1B0C2D}" dt="2021-11-19T18:49:33.912" v="567" actId="1076"/>
          <ac:picMkLst>
            <pc:docMk/>
            <pc:sldMk cId="700619946" sldId="406"/>
            <ac:picMk id="6" creationId="{E69A6AF3-DE84-1047-8D7E-833CB1A846C4}"/>
          </ac:picMkLst>
        </pc:picChg>
        <pc:inkChg chg="add del">
          <ac:chgData name="Arjan Kamberg" userId="2cfeac95-aab1-41a7-bca5-796b19d85bc0" providerId="ADAL" clId="{F0BFBA41-C407-D645-BA98-03336E1B0C2D}" dt="2021-11-19T18:50:40.779" v="574" actId="9405"/>
          <ac:inkMkLst>
            <pc:docMk/>
            <pc:sldMk cId="700619946" sldId="406"/>
            <ac:inkMk id="7" creationId="{A6F6AAB0-C327-DE4D-A45B-DC5AB708DB48}"/>
          </ac:inkMkLst>
        </pc:inkChg>
      </pc:sldChg>
      <pc:sldChg chg="addSp modSp new mod">
        <pc:chgData name="Arjan Kamberg" userId="2cfeac95-aab1-41a7-bca5-796b19d85bc0" providerId="ADAL" clId="{F0BFBA41-C407-D645-BA98-03336E1B0C2D}" dt="2021-11-19T18:55:43.526" v="593" actId="20577"/>
        <pc:sldMkLst>
          <pc:docMk/>
          <pc:sldMk cId="799761912" sldId="407"/>
        </pc:sldMkLst>
        <pc:spChg chg="mod">
          <ac:chgData name="Arjan Kamberg" userId="2cfeac95-aab1-41a7-bca5-796b19d85bc0" providerId="ADAL" clId="{F0BFBA41-C407-D645-BA98-03336E1B0C2D}" dt="2021-11-19T18:55:43.526" v="593" actId="20577"/>
          <ac:spMkLst>
            <pc:docMk/>
            <pc:sldMk cId="799761912" sldId="407"/>
            <ac:spMk id="2" creationId="{9D40842A-E133-4149-9C0E-27CAAD10286F}"/>
          </ac:spMkLst>
        </pc:spChg>
        <pc:picChg chg="add mod">
          <ac:chgData name="Arjan Kamberg" userId="2cfeac95-aab1-41a7-bca5-796b19d85bc0" providerId="ADAL" clId="{F0BFBA41-C407-D645-BA98-03336E1B0C2D}" dt="2021-11-19T18:55:34.971" v="579" actId="1076"/>
          <ac:picMkLst>
            <pc:docMk/>
            <pc:sldMk cId="799761912" sldId="407"/>
            <ac:picMk id="4" creationId="{1012A7DE-6F78-F64B-AE83-AF2116C2CC8F}"/>
          </ac:picMkLst>
        </pc:picChg>
      </pc:sldChg>
      <pc:sldChg chg="addSp delSp modSp add mod ord">
        <pc:chgData name="Arjan Kamberg" userId="2cfeac95-aab1-41a7-bca5-796b19d85bc0" providerId="ADAL" clId="{F0BFBA41-C407-D645-BA98-03336E1B0C2D}" dt="2021-11-19T18:51:06.127" v="577" actId="1076"/>
        <pc:sldMkLst>
          <pc:docMk/>
          <pc:sldMk cId="1258764533" sldId="408"/>
        </pc:sldMkLst>
        <pc:picChg chg="add mod">
          <ac:chgData name="Arjan Kamberg" userId="2cfeac95-aab1-41a7-bca5-796b19d85bc0" providerId="ADAL" clId="{F0BFBA41-C407-D645-BA98-03336E1B0C2D}" dt="2021-11-19T18:51:06.127" v="577" actId="1076"/>
          <ac:picMkLst>
            <pc:docMk/>
            <pc:sldMk cId="1258764533" sldId="408"/>
            <ac:picMk id="10" creationId="{AE83FC7B-4F51-A24C-AC7A-9E0DD54DF92F}"/>
          </ac:picMkLst>
        </pc:picChg>
        <pc:inkChg chg="add">
          <ac:chgData name="Arjan Kamberg" userId="2cfeac95-aab1-41a7-bca5-796b19d85bc0" providerId="ADAL" clId="{F0BFBA41-C407-D645-BA98-03336E1B0C2D}" dt="2021-11-19T18:50:31.793" v="572" actId="9405"/>
          <ac:inkMkLst>
            <pc:docMk/>
            <pc:sldMk cId="1258764533" sldId="408"/>
            <ac:inkMk id="8" creationId="{C2B6B16F-11AE-B74D-A133-110719A1BF7D}"/>
          </ac:inkMkLst>
        </pc:inkChg>
        <pc:inkChg chg="del">
          <ac:chgData name="Arjan Kamberg" userId="2cfeac95-aab1-41a7-bca5-796b19d85bc0" providerId="ADAL" clId="{F0BFBA41-C407-D645-BA98-03336E1B0C2D}" dt="2021-11-19T18:50:23.381" v="571" actId="478"/>
          <ac:inkMkLst>
            <pc:docMk/>
            <pc:sldMk cId="1258764533" sldId="408"/>
            <ac:inkMk id="9" creationId="{B730EBE3-3B1D-4D4A-A6F7-F7CD27F252AA}"/>
          </ac:inkMkLst>
        </pc:inkChg>
      </pc:sldChg>
      <pc:sldChg chg="addSp delSp modSp add mod ord">
        <pc:chgData name="Arjan Kamberg" userId="2cfeac95-aab1-41a7-bca5-796b19d85bc0" providerId="ADAL" clId="{F0BFBA41-C407-D645-BA98-03336E1B0C2D}" dt="2021-11-19T18:57:44.597" v="601" actId="1076"/>
        <pc:sldMkLst>
          <pc:docMk/>
          <pc:sldMk cId="1780813597" sldId="409"/>
        </pc:sldMkLst>
        <pc:picChg chg="add mod">
          <ac:chgData name="Arjan Kamberg" userId="2cfeac95-aab1-41a7-bca5-796b19d85bc0" providerId="ADAL" clId="{F0BFBA41-C407-D645-BA98-03336E1B0C2D}" dt="2021-11-19T18:57:26.253" v="599" actId="1076"/>
          <ac:picMkLst>
            <pc:docMk/>
            <pc:sldMk cId="1780813597" sldId="409"/>
            <ac:picMk id="12" creationId="{C87D15BD-B78C-614B-8E71-2F629EF555DE}"/>
          </ac:picMkLst>
        </pc:picChg>
        <pc:picChg chg="add mod">
          <ac:chgData name="Arjan Kamberg" userId="2cfeac95-aab1-41a7-bca5-796b19d85bc0" providerId="ADAL" clId="{F0BFBA41-C407-D645-BA98-03336E1B0C2D}" dt="2021-11-19T18:57:44.597" v="601" actId="1076"/>
          <ac:picMkLst>
            <pc:docMk/>
            <pc:sldMk cId="1780813597" sldId="409"/>
            <ac:picMk id="13" creationId="{D0CBDDA7-3296-FA41-A2AA-F0C03D18E584}"/>
          </ac:picMkLst>
        </pc:picChg>
        <pc:inkChg chg="del">
          <ac:chgData name="Arjan Kamberg" userId="2cfeac95-aab1-41a7-bca5-796b19d85bc0" providerId="ADAL" clId="{F0BFBA41-C407-D645-BA98-03336E1B0C2D}" dt="2021-11-19T18:56:03.274" v="596" actId="478"/>
          <ac:inkMkLst>
            <pc:docMk/>
            <pc:sldMk cId="1780813597" sldId="409"/>
            <ac:inkMk id="8" creationId="{C2B6B16F-11AE-B74D-A133-110719A1BF7D}"/>
          </ac:inkMkLst>
        </pc:inkChg>
        <pc:inkChg chg="add">
          <ac:chgData name="Arjan Kamberg" userId="2cfeac95-aab1-41a7-bca5-796b19d85bc0" providerId="ADAL" clId="{F0BFBA41-C407-D645-BA98-03336E1B0C2D}" dt="2021-11-19T18:56:09.631" v="597" actId="9405"/>
          <ac:inkMkLst>
            <pc:docMk/>
            <pc:sldMk cId="1780813597" sldId="409"/>
            <ac:inkMk id="9" creationId="{8E850D67-DEB5-2C45-900D-FED9D4374132}"/>
          </ac:inkMkLst>
        </pc:inkChg>
      </pc:sldChg>
      <pc:sldChg chg="addSp delSp modSp new mod">
        <pc:chgData name="Arjan Kamberg" userId="2cfeac95-aab1-41a7-bca5-796b19d85bc0" providerId="ADAL" clId="{F0BFBA41-C407-D645-BA98-03336E1B0C2D}" dt="2021-11-19T18:59:43.265" v="664" actId="1076"/>
        <pc:sldMkLst>
          <pc:docMk/>
          <pc:sldMk cId="1831382684" sldId="410"/>
        </pc:sldMkLst>
        <pc:spChg chg="mod">
          <ac:chgData name="Arjan Kamberg" userId="2cfeac95-aab1-41a7-bca5-796b19d85bc0" providerId="ADAL" clId="{F0BFBA41-C407-D645-BA98-03336E1B0C2D}" dt="2021-11-19T18:58:59.037" v="616" actId="20577"/>
          <ac:spMkLst>
            <pc:docMk/>
            <pc:sldMk cId="1831382684" sldId="410"/>
            <ac:spMk id="2" creationId="{D9EC60BA-04EB-974B-89C6-D0765F6731F8}"/>
          </ac:spMkLst>
        </pc:spChg>
        <pc:spChg chg="del">
          <ac:chgData name="Arjan Kamberg" userId="2cfeac95-aab1-41a7-bca5-796b19d85bc0" providerId="ADAL" clId="{F0BFBA41-C407-D645-BA98-03336E1B0C2D}" dt="2021-11-19T18:59:02.796" v="617"/>
          <ac:spMkLst>
            <pc:docMk/>
            <pc:sldMk cId="1831382684" sldId="410"/>
            <ac:spMk id="3" creationId="{359A418D-6840-1E41-9F02-C32F2E043D2A}"/>
          </ac:spMkLst>
        </pc:spChg>
        <pc:spChg chg="add mod">
          <ac:chgData name="Arjan Kamberg" userId="2cfeac95-aab1-41a7-bca5-796b19d85bc0" providerId="ADAL" clId="{F0BFBA41-C407-D645-BA98-03336E1B0C2D}" dt="2021-11-19T18:59:43.265" v="664" actId="1076"/>
          <ac:spMkLst>
            <pc:docMk/>
            <pc:sldMk cId="1831382684" sldId="410"/>
            <ac:spMk id="5" creationId="{AA469224-083A-D047-9E03-332EDF982223}"/>
          </ac:spMkLst>
        </pc:spChg>
        <pc:picChg chg="add mod">
          <ac:chgData name="Arjan Kamberg" userId="2cfeac95-aab1-41a7-bca5-796b19d85bc0" providerId="ADAL" clId="{F0BFBA41-C407-D645-BA98-03336E1B0C2D}" dt="2021-11-19T18:59:05.448" v="618" actId="1076"/>
          <ac:picMkLst>
            <pc:docMk/>
            <pc:sldMk cId="1831382684" sldId="410"/>
            <ac:picMk id="4" creationId="{7610523E-90B4-8C47-B2EC-9D4B69FDAB14}"/>
          </ac:picMkLst>
        </pc:picChg>
      </pc:sldChg>
      <pc:sldChg chg="addSp modSp new mod">
        <pc:chgData name="Arjan Kamberg" userId="2cfeac95-aab1-41a7-bca5-796b19d85bc0" providerId="ADAL" clId="{F0BFBA41-C407-D645-BA98-03336E1B0C2D}" dt="2021-11-19T19:01:15.566" v="669" actId="1076"/>
        <pc:sldMkLst>
          <pc:docMk/>
          <pc:sldMk cId="3293468709" sldId="411"/>
        </pc:sldMkLst>
        <pc:picChg chg="add mod">
          <ac:chgData name="Arjan Kamberg" userId="2cfeac95-aab1-41a7-bca5-796b19d85bc0" providerId="ADAL" clId="{F0BFBA41-C407-D645-BA98-03336E1B0C2D}" dt="2021-11-19T19:01:15.566" v="669" actId="1076"/>
          <ac:picMkLst>
            <pc:docMk/>
            <pc:sldMk cId="3293468709" sldId="411"/>
            <ac:picMk id="4" creationId="{4104905F-BE6A-364F-983C-62EC3D5B69F3}"/>
          </ac:picMkLst>
        </pc:picChg>
      </pc:sldChg>
    </pc:docChg>
  </pc:docChgLst>
  <pc:docChgLst>
    <pc:chgData name="Arjan Kamberg" userId="2cfeac95-aab1-41a7-bca5-796b19d85bc0" providerId="ADAL" clId="{629D61CF-2675-3749-A759-433E0AE4901D}"/>
    <pc:docChg chg="delSld">
      <pc:chgData name="Arjan Kamberg" userId="2cfeac95-aab1-41a7-bca5-796b19d85bc0" providerId="ADAL" clId="{629D61CF-2675-3749-A759-433E0AE4901D}" dt="2022-02-09T09:18:19.302" v="11" actId="2696"/>
      <pc:docMkLst>
        <pc:docMk/>
      </pc:docMkLst>
      <pc:sldChg chg="del">
        <pc:chgData name="Arjan Kamberg" userId="2cfeac95-aab1-41a7-bca5-796b19d85bc0" providerId="ADAL" clId="{629D61CF-2675-3749-A759-433E0AE4901D}" dt="2022-02-09T09:18:15.729" v="1" actId="2696"/>
        <pc:sldMkLst>
          <pc:docMk/>
          <pc:sldMk cId="3914176298" sldId="397"/>
        </pc:sldMkLst>
      </pc:sldChg>
      <pc:sldChg chg="del">
        <pc:chgData name="Arjan Kamberg" userId="2cfeac95-aab1-41a7-bca5-796b19d85bc0" providerId="ADAL" clId="{629D61CF-2675-3749-A759-433E0AE4901D}" dt="2022-02-09T09:18:14.884" v="0" actId="2696"/>
        <pc:sldMkLst>
          <pc:docMk/>
          <pc:sldMk cId="3769333685" sldId="399"/>
        </pc:sldMkLst>
      </pc:sldChg>
      <pc:sldChg chg="del">
        <pc:chgData name="Arjan Kamberg" userId="2cfeac95-aab1-41a7-bca5-796b19d85bc0" providerId="ADAL" clId="{629D61CF-2675-3749-A759-433E0AE4901D}" dt="2022-02-09T09:18:16.113" v="2" actId="2696"/>
        <pc:sldMkLst>
          <pc:docMk/>
          <pc:sldMk cId="2615207161" sldId="402"/>
        </pc:sldMkLst>
      </pc:sldChg>
      <pc:sldChg chg="del">
        <pc:chgData name="Arjan Kamberg" userId="2cfeac95-aab1-41a7-bca5-796b19d85bc0" providerId="ADAL" clId="{629D61CF-2675-3749-A759-433E0AE4901D}" dt="2022-02-09T09:18:16.297" v="3" actId="2696"/>
        <pc:sldMkLst>
          <pc:docMk/>
          <pc:sldMk cId="2009256062" sldId="403"/>
        </pc:sldMkLst>
      </pc:sldChg>
      <pc:sldChg chg="del">
        <pc:chgData name="Arjan Kamberg" userId="2cfeac95-aab1-41a7-bca5-796b19d85bc0" providerId="ADAL" clId="{629D61CF-2675-3749-A759-433E0AE4901D}" dt="2022-02-09T09:18:16.531" v="4" actId="2696"/>
        <pc:sldMkLst>
          <pc:docMk/>
          <pc:sldMk cId="2231121907" sldId="404"/>
        </pc:sldMkLst>
      </pc:sldChg>
      <pc:sldChg chg="del">
        <pc:chgData name="Arjan Kamberg" userId="2cfeac95-aab1-41a7-bca5-796b19d85bc0" providerId="ADAL" clId="{629D61CF-2675-3749-A759-433E0AE4901D}" dt="2022-02-09T09:18:16.688" v="5" actId="2696"/>
        <pc:sldMkLst>
          <pc:docMk/>
          <pc:sldMk cId="3663183930" sldId="405"/>
        </pc:sldMkLst>
      </pc:sldChg>
      <pc:sldChg chg="del">
        <pc:chgData name="Arjan Kamberg" userId="2cfeac95-aab1-41a7-bca5-796b19d85bc0" providerId="ADAL" clId="{629D61CF-2675-3749-A759-433E0AE4901D}" dt="2022-02-09T09:18:17.069" v="6" actId="2696"/>
        <pc:sldMkLst>
          <pc:docMk/>
          <pc:sldMk cId="700619946" sldId="406"/>
        </pc:sldMkLst>
      </pc:sldChg>
      <pc:sldChg chg="del">
        <pc:chgData name="Arjan Kamberg" userId="2cfeac95-aab1-41a7-bca5-796b19d85bc0" providerId="ADAL" clId="{629D61CF-2675-3749-A759-433E0AE4901D}" dt="2022-02-09T09:18:17.989" v="8" actId="2696"/>
        <pc:sldMkLst>
          <pc:docMk/>
          <pc:sldMk cId="799761912" sldId="407"/>
        </pc:sldMkLst>
      </pc:sldChg>
      <pc:sldChg chg="del">
        <pc:chgData name="Arjan Kamberg" userId="2cfeac95-aab1-41a7-bca5-796b19d85bc0" providerId="ADAL" clId="{629D61CF-2675-3749-A759-433E0AE4901D}" dt="2022-02-09T09:18:17.588" v="7" actId="2696"/>
        <pc:sldMkLst>
          <pc:docMk/>
          <pc:sldMk cId="1258764533" sldId="408"/>
        </pc:sldMkLst>
      </pc:sldChg>
      <pc:sldChg chg="del">
        <pc:chgData name="Arjan Kamberg" userId="2cfeac95-aab1-41a7-bca5-796b19d85bc0" providerId="ADAL" clId="{629D61CF-2675-3749-A759-433E0AE4901D}" dt="2022-02-09T09:18:18.433" v="9" actId="2696"/>
        <pc:sldMkLst>
          <pc:docMk/>
          <pc:sldMk cId="1780813597" sldId="409"/>
        </pc:sldMkLst>
      </pc:sldChg>
      <pc:sldChg chg="del">
        <pc:chgData name="Arjan Kamberg" userId="2cfeac95-aab1-41a7-bca5-796b19d85bc0" providerId="ADAL" clId="{629D61CF-2675-3749-A759-433E0AE4901D}" dt="2022-02-09T09:18:18.883" v="10" actId="2696"/>
        <pc:sldMkLst>
          <pc:docMk/>
          <pc:sldMk cId="1831382684" sldId="410"/>
        </pc:sldMkLst>
      </pc:sldChg>
      <pc:sldChg chg="del">
        <pc:chgData name="Arjan Kamberg" userId="2cfeac95-aab1-41a7-bca5-796b19d85bc0" providerId="ADAL" clId="{629D61CF-2675-3749-A759-433E0AE4901D}" dt="2022-02-09T09:18:19.302" v="11" actId="2696"/>
        <pc:sldMkLst>
          <pc:docMk/>
          <pc:sldMk cId="3293468709" sldId="41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A0109A28-6866-1B46-A19C-06D2B5A10850}"/>
    <pc:docChg chg="custSel addSld delSld modSld">
      <pc:chgData name="Arjan Kamberg" userId="2cfeac95-aab1-41a7-bca5-796b19d85bc0" providerId="ADAL" clId="{A0109A28-6866-1B46-A19C-06D2B5A10850}" dt="2021-11-19T13:21:07" v="35" actId="1076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09-02-2022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5:56:09.6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0 16383,'0'93'0,"-1"-39"0,2 2 0,2-2 0,1 2 0,0 14 0,2 2 0,4-1 0,1 0 0,-3 3 0,0-1 0,2-8 0,0-1 0,-3-2 0,0-1 0,0-3 0,0 0 0,0 0 0,0-1 0,-1-3 0,0-1 0,-1 4 0,-1-1 0,1 43 0,-1-46 0,0-1 0,-3 44 0,5-6 0,-2 3 0,-2-4 0,3 7 0,-4 0 0,-1 0 0,0 1 0,0-1 0,0 2 0,0-2 0,0 1 0,0-1 0,0 1 0,0-44 0,0-1 0,0 47 0,0-43 0,0 1 0,0-4 0,0 1 0,0 4 0,0 0 0,0-1 0,0 1 0,0 0 0,0 0 0,0 5 0,0 0 0,0-5 0,0 1 0,0 4 0,0 0 0,-3-5 0,0-2 0,-1-2 0,0-1 0,0 0 0,0-2 0,-8 36 0,9 0 0,-8-4 0,7 6 0,-5 4 0,4-6 0,-2-6 0,3-24 0,1-14 0,3-17 0,0-14 0,21 4 0,-1-9 0,31 1 0,5-4 0,14-4 0,25 0 0,-42 0 0,3 0 0,14 0 0,3-3 0,3-3 0,2-3 0,10-1 0,1-1 0,3-6 0,1-1 0,2 1 0,1 0 0,-30 5 0,1 0 0,0 1 0,29-2 0,-1-1 0,-5-2 0,0 1 0,-2 5 0,-1 1 0,-5-3 0,-1 1 0,-5 2 0,0 1 0,5-3 0,-2-1 0,-8 3 0,-1 0 0,10-6 0,0 0 0,-14 6 0,-1 0 0,9-3 0,0 1 0,-10 3 0,-1 1 0,1 2 0,0 1 0,0 1 0,-1 0 0,-1 3 0,0 0 0,0 0 0,1 0 0,2 0 0,1 0 0,-5 0 0,-1 0 0,-2 0 0,-2 0 0,43 3 0,-17 6 0,-11 2 0,-16 6 0,-8-5 0,-6 3 0,-12-2 0,-1-1 0,-3 1 0,-5-3 0,3-4 0,-4 2 0,-1-3 0,-1 5 0,-2-1 0,1 0 0,-6-1 0,2-34 0,-8-41 0,-1 11 0,-2-7 0,-1-19 0,0-2 0,-1 7 0,2 0 0,4-5 0,3 2 0,-1 15 0,2 2 0,5-7 0,2 0 0,-1 5 0,0 0 0,0-10 0,1-1 0,0 4 0,-1 0 0,1-1 0,-1 0 0,1 3 0,-1 1 0,0 4 0,0-1 0,1-3 0,-1-3 0,-3-17 0,-3-5 0,0 27 0,-1-3 0,-1-1 0,-3-13 0,-3-3 0,1 1 0,1 4 0,0 0 0,-1 0 0,-1 5 0,-1 0 0,-1 2 0,1-26 0,0 6 0,0 17 0,0 4 0,0 12 0,0 4 0,0-31 0,-4 2 0,-4 1 0,-11-10 0,4 1 0,-4 0 0,12 8 0,-5 2 0,4 1 0,-6-4 0,1 4 0,0 1 0,1 17 0,1 12 0,0 10 0,-1 10 0,-1 6 0,1 4 0,-3 9 0,0 2 0,-8 6 0,-15-2 0,-30 2 0,5-1 0,-6 0 0,3 4 0,-4 0 0,4-1 0,-3-1 0,0 1 0,-22-1 0,-1 1 0,17 2 0,-3 0 0,0 0 0,1 0 0,0 0 0,-2 1 0,-13 1 0,-3 2 0,3-1 0,11 0 0,2 0 0,-3 0 0,-12 0 0,-4 0 0,4 0 0,12 0 0,3 0 0,0 0 0,-3 0 0,1 0 0,0 0 0,8 0 0,2 0 0,1 0 0,-23 0 0,3 0 0,9 0 0,2 0 0,4 0 0,1 0 0,3 0 0,1 0 0,6 0 0,2 0 0,2 0 0,3 0 0,5 0 0,2 0 0,-37 0 0,9 0 0,11 0 0,14 0 0,-5 0 0,5 0 0,1 0 0,1 0 0,7 0 0,1-2 0,0-1 0,-4 1 0,-1-6 0,6 6 0,-2-2 0,12 4 0,4 0 0,4 0 0,1 0 0,3 0 0,-9 0 0,9 0 0,-4 0 0,6 0 0,0 0 0,0-4 0,2 3 0,-1-3 0,-13 4 0,-55 27 0,43-20 0,-30 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09-02-2022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IOT</a:t>
            </a:r>
            <a:br>
              <a:rPr lang="nl-NL" sz="8800" dirty="0"/>
            </a:br>
            <a:r>
              <a:rPr lang="nl-NL" sz="8800" dirty="0"/>
              <a:t>REST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FB8C-026F-8C40-9743-DE0DB540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bepaal je IP adres van Device???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709C-6A84-FD49-B3C8-07EF0401C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90738"/>
            <a:ext cx="10515600" cy="4352400"/>
          </a:xfrm>
        </p:spPr>
        <p:txBody>
          <a:bodyPr>
            <a:normAutofit/>
          </a:bodyPr>
          <a:lstStyle/>
          <a:p>
            <a:r>
              <a:rPr lang="en-NL" sz="4000" dirty="0"/>
              <a:t>Zoek uit hoe je het IP Adres kan vinden van een device (in Python)</a:t>
            </a:r>
          </a:p>
          <a:p>
            <a:endParaRPr lang="en-NL" sz="4000" dirty="0"/>
          </a:p>
          <a:p>
            <a:r>
              <a:rPr lang="en-NL" sz="4000" dirty="0"/>
              <a:t>10 minuten</a:t>
            </a:r>
          </a:p>
        </p:txBody>
      </p:sp>
    </p:spTree>
    <p:extLst>
      <p:ext uri="{BB962C8B-B14F-4D97-AF65-F5344CB8AC3E}">
        <p14:creationId xmlns:p14="http://schemas.microsoft.com/office/powerpoint/2010/main" val="225570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FB8C-026F-8C40-9743-DE0DB540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bepaal je IP adres van Device???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709C-6A84-FD49-B3C8-07EF0401C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55569"/>
            <a:ext cx="10515600" cy="4352400"/>
          </a:xfrm>
        </p:spPr>
        <p:txBody>
          <a:bodyPr>
            <a:normAutofit/>
          </a:bodyPr>
          <a:lstStyle/>
          <a:p>
            <a:r>
              <a:rPr lang="en-NL" sz="4000" dirty="0"/>
              <a:t>Zoek uit hoe je het IP Adres kan vinden van een device (in Python)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8D9D8-A1FA-9744-A470-3E870FF84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288113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3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D85A-8274-A649-BF9C-A59A528E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Response 200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C65FC-DB22-D148-9944-124ECEAD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153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FB8C-026F-8C40-9743-DE0DB540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bepaal je IP adres van Device???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C56D1-828A-D940-A9C9-2A337EC8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57"/>
            <a:ext cx="12192000" cy="56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F2710F-4374-B74E-8002-97874D2BC0BB}"/>
                  </a:ext>
                </a:extLst>
              </p14:cNvPr>
              <p14:cNvContentPartPr/>
              <p14:nvPr/>
            </p14:nvContentPartPr>
            <p14:xfrm>
              <a:off x="1537837" y="1787409"/>
              <a:ext cx="1905480" cy="188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F2710F-4374-B74E-8002-97874D2BC0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4197" y="1679409"/>
                <a:ext cx="2013120" cy="20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65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Wat is een REST API?</a:t>
            </a:r>
          </a:p>
        </p:txBody>
      </p:sp>
    </p:spTree>
    <p:extLst>
      <p:ext uri="{BB962C8B-B14F-4D97-AF65-F5344CB8AC3E}">
        <p14:creationId xmlns:p14="http://schemas.microsoft.com/office/powerpoint/2010/main" val="328496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Wat is een REST API?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44809-BEA2-5646-8FFE-E9AFEA64B4CF}"/>
              </a:ext>
            </a:extLst>
          </p:cNvPr>
          <p:cNvSpPr txBox="1"/>
          <p:nvPr/>
        </p:nvSpPr>
        <p:spPr>
          <a:xfrm>
            <a:off x="643846" y="2107196"/>
            <a:ext cx="9332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Re</a:t>
            </a:r>
            <a:r>
              <a:rPr lang="en-GB" sz="4000" dirty="0"/>
              <a:t>presentational </a:t>
            </a:r>
            <a:r>
              <a:rPr lang="en-GB" sz="4000" dirty="0">
                <a:solidFill>
                  <a:srgbClr val="FF0000"/>
                </a:solidFill>
              </a:rPr>
              <a:t>S</a:t>
            </a:r>
            <a:r>
              <a:rPr lang="en-GB" sz="4000" dirty="0"/>
              <a:t>tate </a:t>
            </a:r>
            <a:r>
              <a:rPr lang="en-GB" sz="4000" dirty="0">
                <a:solidFill>
                  <a:srgbClr val="FF0000"/>
                </a:solidFill>
              </a:rPr>
              <a:t>T</a:t>
            </a:r>
            <a:r>
              <a:rPr lang="en-GB" sz="4000" dirty="0"/>
              <a:t>ransfer </a:t>
            </a:r>
            <a:endParaRPr lang="en-NL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DA63F-B13C-B449-82A9-2FE6D375736E}"/>
              </a:ext>
            </a:extLst>
          </p:cNvPr>
          <p:cNvSpPr txBox="1"/>
          <p:nvPr/>
        </p:nvSpPr>
        <p:spPr>
          <a:xfrm>
            <a:off x="643846" y="3430544"/>
            <a:ext cx="7555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A</a:t>
            </a:r>
            <a:r>
              <a:rPr lang="en-GB" sz="4000" b="1" dirty="0"/>
              <a:t>pplication </a:t>
            </a:r>
            <a:r>
              <a:rPr lang="en-GB" sz="4000" b="1" dirty="0">
                <a:solidFill>
                  <a:srgbClr val="FF0000"/>
                </a:solidFill>
              </a:rPr>
              <a:t>P</a:t>
            </a:r>
            <a:r>
              <a:rPr lang="en-GB" sz="4000" b="1" dirty="0"/>
              <a:t>rogramming </a:t>
            </a:r>
            <a:r>
              <a:rPr lang="en-GB" sz="4000" b="1" dirty="0">
                <a:solidFill>
                  <a:srgbClr val="FF0000"/>
                </a:solidFill>
              </a:rPr>
              <a:t>I</a:t>
            </a:r>
            <a:r>
              <a:rPr lang="en-GB" sz="4000" b="1" dirty="0"/>
              <a:t>nterface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29657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Wat is REST?</a:t>
            </a:r>
          </a:p>
        </p:txBody>
      </p:sp>
      <p:pic>
        <p:nvPicPr>
          <p:cNvPr id="1026" name="Picture 2" descr="Understanding REST (Representational State Transfer) | by Sagar Mane |  Medium">
            <a:extLst>
              <a:ext uri="{FF2B5EF4-FFF2-40B4-BE49-F238E27FC236}">
                <a16:creationId xmlns:a16="http://schemas.microsoft.com/office/drawing/2014/main" id="{32917B16-FD27-F84A-B255-8EC668BB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79" y="0"/>
            <a:ext cx="8004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A5E0DA7-05B4-4440-8A7B-346450B7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6" y="1498600"/>
            <a:ext cx="101600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Wat is REST?</a:t>
            </a:r>
          </a:p>
        </p:txBody>
      </p:sp>
    </p:spTree>
    <p:extLst>
      <p:ext uri="{BB962C8B-B14F-4D97-AF65-F5344CB8AC3E}">
        <p14:creationId xmlns:p14="http://schemas.microsoft.com/office/powerpoint/2010/main" val="144866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079F45-F1DE-C946-AEB1-A7BF5912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66" y="0"/>
            <a:ext cx="7910517" cy="6890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12B5C-B58C-5144-A0C2-C89D1084D098}"/>
              </a:ext>
            </a:extLst>
          </p:cNvPr>
          <p:cNvSpPr txBox="1"/>
          <p:nvPr/>
        </p:nvSpPr>
        <p:spPr>
          <a:xfrm>
            <a:off x="504093" y="4712677"/>
            <a:ext cx="5283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0" dirty="0"/>
              <a:t>WeMos wilt zons </a:t>
            </a:r>
          </a:p>
          <a:p>
            <a:r>
              <a:rPr lang="en-NL" sz="4000" dirty="0"/>
              <a:t>op- en ondergang weten</a:t>
            </a:r>
          </a:p>
        </p:txBody>
      </p:sp>
    </p:spTree>
    <p:extLst>
      <p:ext uri="{BB962C8B-B14F-4D97-AF65-F5344CB8AC3E}">
        <p14:creationId xmlns:p14="http://schemas.microsoft.com/office/powerpoint/2010/main" val="147914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C6837-DBC0-7C4A-9B35-4A062E8D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788746"/>
            <a:ext cx="10464800" cy="119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574EB-4D9B-7E46-A5E9-13ABB955B87C}"/>
              </a:ext>
            </a:extLst>
          </p:cNvPr>
          <p:cNvSpPr txBox="1"/>
          <p:nvPr/>
        </p:nvSpPr>
        <p:spPr>
          <a:xfrm>
            <a:off x="199293" y="3167569"/>
            <a:ext cx="10313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0" dirty="0"/>
              <a:t>Wat heb je nodig om te of het licht of donker is? </a:t>
            </a:r>
          </a:p>
          <a:p>
            <a:r>
              <a:rPr lang="en-NL" sz="4000" dirty="0"/>
              <a:t>(zonder sensor)</a:t>
            </a:r>
          </a:p>
        </p:txBody>
      </p:sp>
    </p:spTree>
    <p:extLst>
      <p:ext uri="{BB962C8B-B14F-4D97-AF65-F5344CB8AC3E}">
        <p14:creationId xmlns:p14="http://schemas.microsoft.com/office/powerpoint/2010/main" val="104676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8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147</Words>
  <Application>Microsoft Macintosh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Template corporate</vt:lpstr>
      <vt:lpstr>1_Template corporate</vt:lpstr>
      <vt:lpstr>IOT REST </vt:lpstr>
      <vt:lpstr>Wat is een REST API?</vt:lpstr>
      <vt:lpstr>Wat is een REST API?</vt:lpstr>
      <vt:lpstr>Wat is REST?</vt:lpstr>
      <vt:lpstr>Wat is REST?</vt:lpstr>
      <vt:lpstr>Opdracht</vt:lpstr>
      <vt:lpstr>Opdracht Zon opkomst en ondergang</vt:lpstr>
      <vt:lpstr>Opdracht Zon opkomst en ondergang</vt:lpstr>
      <vt:lpstr>Opdracht Zon opkomst en ondergang</vt:lpstr>
      <vt:lpstr>Opdracht Zon opkomst en ondergang</vt:lpstr>
      <vt:lpstr>Hoe bepaal je IP adres van Device???</vt:lpstr>
      <vt:lpstr>Hoe bepaal je IP adres van Device???</vt:lpstr>
      <vt:lpstr>Wat is Response 200</vt:lpstr>
      <vt:lpstr>Hoe bepaal je IP adres van Device???</vt:lpstr>
      <vt:lpstr>Opdracht Zon opkomst en ondergang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126</cp:revision>
  <cp:lastPrinted>2018-06-12T11:35:17Z</cp:lastPrinted>
  <dcterms:created xsi:type="dcterms:W3CDTF">2017-08-11T14:21:04Z</dcterms:created>
  <dcterms:modified xsi:type="dcterms:W3CDTF">2022-02-09T09:18:28Z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