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7"/>
  </p:notesMasterIdLst>
  <p:handoutMasterIdLst>
    <p:handoutMasterId r:id="rId18"/>
  </p:handoutMasterIdLst>
  <p:sldIdLst>
    <p:sldId id="256" r:id="rId6"/>
    <p:sldId id="381" r:id="rId7"/>
    <p:sldId id="388" r:id="rId8"/>
    <p:sldId id="359" r:id="rId9"/>
    <p:sldId id="390" r:id="rId10"/>
    <p:sldId id="391" r:id="rId11"/>
    <p:sldId id="392" r:id="rId12"/>
    <p:sldId id="393" r:id="rId13"/>
    <p:sldId id="394" r:id="rId14"/>
    <p:sldId id="389" r:id="rId15"/>
    <p:sldId id="259" r:id="rId16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D9564BE2-8592-D543-AB3D-D37A7CCE4606}"/>
    <pc:docChg chg="undo custSel addSld modSld sldOrd">
      <pc:chgData name="Arjan Kamberg" userId="2cfeac95-aab1-41a7-bca5-796b19d85bc0" providerId="ADAL" clId="{D9564BE2-8592-D543-AB3D-D37A7CCE4606}" dt="2021-12-02T08:35:24.702" v="239" actId="1076"/>
      <pc:docMkLst>
        <pc:docMk/>
      </pc:docMkLst>
      <pc:sldChg chg="ord">
        <pc:chgData name="Arjan Kamberg" userId="2cfeac95-aab1-41a7-bca5-796b19d85bc0" providerId="ADAL" clId="{D9564BE2-8592-D543-AB3D-D37A7CCE4606}" dt="2021-12-01T16:34:29.467" v="3" actId="20578"/>
        <pc:sldMkLst>
          <pc:docMk/>
          <pc:sldMk cId="1479149824" sldId="370"/>
        </pc:sldMkLst>
      </pc:sldChg>
      <pc:sldChg chg="modSp mod">
        <pc:chgData name="Arjan Kamberg" userId="2cfeac95-aab1-41a7-bca5-796b19d85bc0" providerId="ADAL" clId="{D9564BE2-8592-D543-AB3D-D37A7CCE4606}" dt="2021-12-02T08:22:36.412" v="44" actId="255"/>
        <pc:sldMkLst>
          <pc:docMk/>
          <pc:sldMk cId="3284960945" sldId="381"/>
        </pc:sldMkLst>
        <pc:spChg chg="mod">
          <ac:chgData name="Arjan Kamberg" userId="2cfeac95-aab1-41a7-bca5-796b19d85bc0" providerId="ADAL" clId="{D9564BE2-8592-D543-AB3D-D37A7CCE4606}" dt="2021-12-02T08:22:36.412" v="44" actId="255"/>
          <ac:spMkLst>
            <pc:docMk/>
            <pc:sldMk cId="3284960945" sldId="381"/>
            <ac:spMk id="3" creationId="{D79D14D5-3E28-DD4F-8CD2-3D03C3FA74B6}"/>
          </ac:spMkLst>
        </pc:spChg>
        <pc:picChg chg="mod">
          <ac:chgData name="Arjan Kamberg" userId="2cfeac95-aab1-41a7-bca5-796b19d85bc0" providerId="ADAL" clId="{D9564BE2-8592-D543-AB3D-D37A7CCE4606}" dt="2021-12-02T08:22:23.195" v="41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mod">
        <pc:chgData name="Arjan Kamberg" userId="2cfeac95-aab1-41a7-bca5-796b19d85bc0" providerId="ADAL" clId="{D9564BE2-8592-D543-AB3D-D37A7CCE4606}" dt="2021-12-02T08:28:23.465" v="101" actId="1076"/>
        <pc:sldMkLst>
          <pc:docMk/>
          <pc:sldMk cId="1585130333" sldId="382"/>
        </pc:sldMkLst>
        <pc:picChg chg="del">
          <ac:chgData name="Arjan Kamberg" userId="2cfeac95-aab1-41a7-bca5-796b19d85bc0" providerId="ADAL" clId="{D9564BE2-8592-D543-AB3D-D37A7CCE4606}" dt="2021-12-02T08:28:19.659" v="99" actId="478"/>
          <ac:picMkLst>
            <pc:docMk/>
            <pc:sldMk cId="1585130333" sldId="382"/>
            <ac:picMk id="3" creationId="{097F4F39-A049-6047-B44F-333BF3EC8AAD}"/>
          </ac:picMkLst>
        </pc:picChg>
        <pc:picChg chg="add mod">
          <ac:chgData name="Arjan Kamberg" userId="2cfeac95-aab1-41a7-bca5-796b19d85bc0" providerId="ADAL" clId="{D9564BE2-8592-D543-AB3D-D37A7CCE4606}" dt="2021-12-02T08:28:23.465" v="101" actId="1076"/>
          <ac:picMkLst>
            <pc:docMk/>
            <pc:sldMk cId="1585130333" sldId="382"/>
            <ac:picMk id="4" creationId="{759CDF3F-136B-2647-8F03-6E4D666DBAB8}"/>
          </ac:picMkLst>
        </pc:picChg>
      </pc:sldChg>
      <pc:sldChg chg="addSp delSp modSp mod">
        <pc:chgData name="Arjan Kamberg" userId="2cfeac95-aab1-41a7-bca5-796b19d85bc0" providerId="ADAL" clId="{D9564BE2-8592-D543-AB3D-D37A7CCE4606}" dt="2021-12-02T08:35:03.124" v="237" actId="14100"/>
        <pc:sldMkLst>
          <pc:docMk/>
          <pc:sldMk cId="2577373772" sldId="385"/>
        </pc:sldMkLst>
        <pc:spChg chg="mod">
          <ac:chgData name="Arjan Kamberg" userId="2cfeac95-aab1-41a7-bca5-796b19d85bc0" providerId="ADAL" clId="{D9564BE2-8592-D543-AB3D-D37A7CCE4606}" dt="2021-12-02T08:23:02.693" v="52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9564BE2-8592-D543-AB3D-D37A7CCE4606}" dt="2021-12-02T08:29:26.443" v="227" actId="20577"/>
          <ac:spMkLst>
            <pc:docMk/>
            <pc:sldMk cId="2577373772" sldId="385"/>
            <ac:spMk id="3" creationId="{6F2D354B-7311-994E-80F9-6E672BAB0667}"/>
          </ac:spMkLst>
        </pc:spChg>
        <pc:picChg chg="add del mod">
          <ac:chgData name="Arjan Kamberg" userId="2cfeac95-aab1-41a7-bca5-796b19d85bc0" providerId="ADAL" clId="{D9564BE2-8592-D543-AB3D-D37A7CCE4606}" dt="2021-12-02T08:28:10.267" v="94" actId="478"/>
          <ac:picMkLst>
            <pc:docMk/>
            <pc:sldMk cId="2577373772" sldId="385"/>
            <ac:picMk id="4" creationId="{9D57EA52-981E-4547-AF36-B15A6012F31D}"/>
          </ac:picMkLst>
        </pc:picChg>
        <pc:picChg chg="add del">
          <ac:chgData name="Arjan Kamberg" userId="2cfeac95-aab1-41a7-bca5-796b19d85bc0" providerId="ADAL" clId="{D9564BE2-8592-D543-AB3D-D37A7CCE4606}" dt="2021-12-02T08:28:08.429" v="93"/>
          <ac:picMkLst>
            <pc:docMk/>
            <pc:sldMk cId="2577373772" sldId="385"/>
            <ac:picMk id="5" creationId="{BBE3EF35-320F-5F4B-91CF-D63CAF2D6767}"/>
          </ac:picMkLst>
        </pc:picChg>
        <pc:picChg chg="add del mod">
          <ac:chgData name="Arjan Kamberg" userId="2cfeac95-aab1-41a7-bca5-796b19d85bc0" providerId="ADAL" clId="{D9564BE2-8592-D543-AB3D-D37A7CCE4606}" dt="2021-12-02T08:30:52.991" v="229" actId="478"/>
          <ac:picMkLst>
            <pc:docMk/>
            <pc:sldMk cId="2577373772" sldId="385"/>
            <ac:picMk id="6" creationId="{98E9E6BD-CFE7-4E4B-AC7E-7414C2E617C0}"/>
          </ac:picMkLst>
        </pc:picChg>
        <pc:picChg chg="add del mod">
          <ac:chgData name="Arjan Kamberg" userId="2cfeac95-aab1-41a7-bca5-796b19d85bc0" providerId="ADAL" clId="{D9564BE2-8592-D543-AB3D-D37A7CCE4606}" dt="2021-12-02T08:34:59.393" v="235" actId="478"/>
          <ac:picMkLst>
            <pc:docMk/>
            <pc:sldMk cId="2577373772" sldId="385"/>
            <ac:picMk id="7" creationId="{6C09BCAE-87EE-DB4D-92D6-42A1FE14ED11}"/>
          </ac:picMkLst>
        </pc:picChg>
        <pc:picChg chg="add mod">
          <ac:chgData name="Arjan Kamberg" userId="2cfeac95-aab1-41a7-bca5-796b19d85bc0" providerId="ADAL" clId="{D9564BE2-8592-D543-AB3D-D37A7CCE4606}" dt="2021-12-02T08:35:03.124" v="237" actId="14100"/>
          <ac:picMkLst>
            <pc:docMk/>
            <pc:sldMk cId="2577373772" sldId="385"/>
            <ac:picMk id="8" creationId="{92C46D61-805C-0A41-B7C6-288B8A4B5CA9}"/>
          </ac:picMkLst>
        </pc:picChg>
      </pc:sldChg>
      <pc:sldChg chg="addSp modSp new mod">
        <pc:chgData name="Arjan Kamberg" userId="2cfeac95-aab1-41a7-bca5-796b19d85bc0" providerId="ADAL" clId="{D9564BE2-8592-D543-AB3D-D37A7CCE4606}" dt="2021-12-02T08:35:24.702" v="239" actId="1076"/>
        <pc:sldMkLst>
          <pc:docMk/>
          <pc:sldMk cId="3946798052" sldId="390"/>
        </pc:sldMkLst>
        <pc:picChg chg="add mod">
          <ac:chgData name="Arjan Kamberg" userId="2cfeac95-aab1-41a7-bca5-796b19d85bc0" providerId="ADAL" clId="{D9564BE2-8592-D543-AB3D-D37A7CCE4606}" dt="2021-12-02T08:35:24.702" v="239" actId="1076"/>
          <ac:picMkLst>
            <pc:docMk/>
            <pc:sldMk cId="3946798052" sldId="390"/>
            <ac:picMk id="4" creationId="{B417AF47-2477-5741-A377-61A6E0EC159A}"/>
          </ac:picMkLst>
        </pc:picChg>
      </pc:sldChg>
    </pc:docChg>
  </pc:docChgLst>
  <pc:docChgLst>
    <pc:chgData name="Arjan Kamberg" userId="2cfeac95-aab1-41a7-bca5-796b19d85bc0" providerId="ADAL" clId="{9DAA7C89-C5C1-2347-97A0-145E0B69C348}"/>
    <pc:docChg chg="custSel addSld delSld modSld">
      <pc:chgData name="Arjan Kamberg" userId="2cfeac95-aab1-41a7-bca5-796b19d85bc0" providerId="ADAL" clId="{9DAA7C89-C5C1-2347-97A0-145E0B69C348}" dt="2021-12-06T08:28:26.117" v="841" actId="20577"/>
      <pc:docMkLst>
        <pc:docMk/>
      </pc:docMkLst>
      <pc:sldChg chg="modSp mod">
        <pc:chgData name="Arjan Kamberg" userId="2cfeac95-aab1-41a7-bca5-796b19d85bc0" providerId="ADAL" clId="{9DAA7C89-C5C1-2347-97A0-145E0B69C348}" dt="2021-12-04T11:06:13.800" v="27" actId="20577"/>
        <pc:sldMkLst>
          <pc:docMk/>
          <pc:sldMk cId="248983296" sldId="256"/>
        </pc:sldMkLst>
        <pc:spChg chg="mod">
          <ac:chgData name="Arjan Kamberg" userId="2cfeac95-aab1-41a7-bca5-796b19d85bc0" providerId="ADAL" clId="{9DAA7C89-C5C1-2347-97A0-145E0B69C348}" dt="2021-12-04T11:06:13.800" v="27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9DAA7C89-C5C1-2347-97A0-145E0B69C348}" dt="2021-12-04T11:07:15.266" v="28" actId="2696"/>
        <pc:sldMkLst>
          <pc:docMk/>
          <pc:sldMk cId="1479149824" sldId="370"/>
        </pc:sldMkLst>
      </pc:sldChg>
      <pc:sldChg chg="del">
        <pc:chgData name="Arjan Kamberg" userId="2cfeac95-aab1-41a7-bca5-796b19d85bc0" providerId="ADAL" clId="{9DAA7C89-C5C1-2347-97A0-145E0B69C348}" dt="2021-12-04T11:07:36.343" v="33" actId="2696"/>
        <pc:sldMkLst>
          <pc:docMk/>
          <pc:sldMk cId="1585130333" sldId="382"/>
        </pc:sldMkLst>
      </pc:sldChg>
      <pc:sldChg chg="del">
        <pc:chgData name="Arjan Kamberg" userId="2cfeac95-aab1-41a7-bca5-796b19d85bc0" providerId="ADAL" clId="{9DAA7C89-C5C1-2347-97A0-145E0B69C348}" dt="2021-12-04T11:07:53.078" v="35" actId="2696"/>
        <pc:sldMkLst>
          <pc:docMk/>
          <pc:sldMk cId="1973814441" sldId="383"/>
        </pc:sldMkLst>
      </pc:sldChg>
      <pc:sldChg chg="del">
        <pc:chgData name="Arjan Kamberg" userId="2cfeac95-aab1-41a7-bca5-796b19d85bc0" providerId="ADAL" clId="{9DAA7C89-C5C1-2347-97A0-145E0B69C348}" dt="2021-12-04T11:07:41.427" v="34" actId="2696"/>
        <pc:sldMkLst>
          <pc:docMk/>
          <pc:sldMk cId="4039691124" sldId="384"/>
        </pc:sldMkLst>
      </pc:sldChg>
      <pc:sldChg chg="del">
        <pc:chgData name="Arjan Kamberg" userId="2cfeac95-aab1-41a7-bca5-796b19d85bc0" providerId="ADAL" clId="{9DAA7C89-C5C1-2347-97A0-145E0B69C348}" dt="2021-12-04T11:07:34.166" v="32" actId="2696"/>
        <pc:sldMkLst>
          <pc:docMk/>
          <pc:sldMk cId="2577373772" sldId="385"/>
        </pc:sldMkLst>
      </pc:sldChg>
      <pc:sldChg chg="del">
        <pc:chgData name="Arjan Kamberg" userId="2cfeac95-aab1-41a7-bca5-796b19d85bc0" providerId="ADAL" clId="{9DAA7C89-C5C1-2347-97A0-145E0B69C348}" dt="2021-12-04T11:07:21.636" v="30" actId="2696"/>
        <pc:sldMkLst>
          <pc:docMk/>
          <pc:sldMk cId="1887088387" sldId="386"/>
        </pc:sldMkLst>
      </pc:sldChg>
      <pc:sldChg chg="del">
        <pc:chgData name="Arjan Kamberg" userId="2cfeac95-aab1-41a7-bca5-796b19d85bc0" providerId="ADAL" clId="{9DAA7C89-C5C1-2347-97A0-145E0B69C348}" dt="2021-12-04T11:07:19.964" v="29" actId="2696"/>
        <pc:sldMkLst>
          <pc:docMk/>
          <pc:sldMk cId="2740463952" sldId="387"/>
        </pc:sldMkLst>
      </pc:sldChg>
      <pc:sldChg chg="modSp mod">
        <pc:chgData name="Arjan Kamberg" userId="2cfeac95-aab1-41a7-bca5-796b19d85bc0" providerId="ADAL" clId="{9DAA7C89-C5C1-2347-97A0-145E0B69C348}" dt="2021-12-06T08:28:26.117" v="841" actId="20577"/>
        <pc:sldMkLst>
          <pc:docMk/>
          <pc:sldMk cId="3161693243" sldId="389"/>
        </pc:sldMkLst>
        <pc:spChg chg="mod">
          <ac:chgData name="Arjan Kamberg" userId="2cfeac95-aab1-41a7-bca5-796b19d85bc0" providerId="ADAL" clId="{9DAA7C89-C5C1-2347-97A0-145E0B69C348}" dt="2021-12-04T11:08:33.371" v="115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9DAA7C89-C5C1-2347-97A0-145E0B69C348}" dt="2021-12-06T08:28:26.117" v="841" actId="20577"/>
          <ac:spMkLst>
            <pc:docMk/>
            <pc:sldMk cId="3161693243" sldId="389"/>
            <ac:spMk id="5" creationId="{55793CCC-3C4A-FA46-A016-F9585AE291A5}"/>
          </ac:spMkLst>
        </pc:spChg>
      </pc:sldChg>
      <pc:sldChg chg="addSp modSp new mod">
        <pc:chgData name="Arjan Kamberg" userId="2cfeac95-aab1-41a7-bca5-796b19d85bc0" providerId="ADAL" clId="{9DAA7C89-C5C1-2347-97A0-145E0B69C348}" dt="2021-12-04T14:50:19.116" v="549" actId="1076"/>
        <pc:sldMkLst>
          <pc:docMk/>
          <pc:sldMk cId="3693457646" sldId="390"/>
        </pc:sldMkLst>
        <pc:picChg chg="add mod">
          <ac:chgData name="Arjan Kamberg" userId="2cfeac95-aab1-41a7-bca5-796b19d85bc0" providerId="ADAL" clId="{9DAA7C89-C5C1-2347-97A0-145E0B69C348}" dt="2021-12-04T14:50:19.116" v="549" actId="1076"/>
          <ac:picMkLst>
            <pc:docMk/>
            <pc:sldMk cId="3693457646" sldId="390"/>
            <ac:picMk id="4" creationId="{7420FE7C-C853-0140-BE8B-C127C4FFCC42}"/>
          </ac:picMkLst>
        </pc:picChg>
      </pc:sldChg>
      <pc:sldChg chg="del">
        <pc:chgData name="Arjan Kamberg" userId="2cfeac95-aab1-41a7-bca5-796b19d85bc0" providerId="ADAL" clId="{9DAA7C89-C5C1-2347-97A0-145E0B69C348}" dt="2021-12-04T11:07:26.548" v="31" actId="2696"/>
        <pc:sldMkLst>
          <pc:docMk/>
          <pc:sldMk cId="3946798052" sldId="390"/>
        </pc:sldMkLst>
      </pc:sldChg>
      <pc:sldChg chg="addSp modSp new mod">
        <pc:chgData name="Arjan Kamberg" userId="2cfeac95-aab1-41a7-bca5-796b19d85bc0" providerId="ADAL" clId="{9DAA7C89-C5C1-2347-97A0-145E0B69C348}" dt="2021-12-04T14:55:05.441" v="564" actId="20577"/>
        <pc:sldMkLst>
          <pc:docMk/>
          <pc:sldMk cId="2989180044" sldId="391"/>
        </pc:sldMkLst>
        <pc:spChg chg="mod">
          <ac:chgData name="Arjan Kamberg" userId="2cfeac95-aab1-41a7-bca5-796b19d85bc0" providerId="ADAL" clId="{9DAA7C89-C5C1-2347-97A0-145E0B69C348}" dt="2021-12-04T14:55:05.441" v="564" actId="20577"/>
          <ac:spMkLst>
            <pc:docMk/>
            <pc:sldMk cId="2989180044" sldId="391"/>
            <ac:spMk id="2" creationId="{EA9300EF-852C-5043-9B23-2720F78B20F7}"/>
          </ac:spMkLst>
        </pc:spChg>
        <pc:picChg chg="add mod">
          <ac:chgData name="Arjan Kamberg" userId="2cfeac95-aab1-41a7-bca5-796b19d85bc0" providerId="ADAL" clId="{9DAA7C89-C5C1-2347-97A0-145E0B69C348}" dt="2021-12-04T14:54:57.702" v="552" actId="1076"/>
          <ac:picMkLst>
            <pc:docMk/>
            <pc:sldMk cId="2989180044" sldId="391"/>
            <ac:picMk id="4" creationId="{D2273684-56A6-9747-B91A-8599854A9295}"/>
          </ac:picMkLst>
        </pc:picChg>
      </pc:sldChg>
      <pc:sldChg chg="addSp delSp modSp add mod">
        <pc:chgData name="Arjan Kamberg" userId="2cfeac95-aab1-41a7-bca5-796b19d85bc0" providerId="ADAL" clId="{9DAA7C89-C5C1-2347-97A0-145E0B69C348}" dt="2021-12-04T14:56:12.069" v="620" actId="14100"/>
        <pc:sldMkLst>
          <pc:docMk/>
          <pc:sldMk cId="1660243067" sldId="392"/>
        </pc:sldMkLst>
        <pc:spChg chg="del mod">
          <ac:chgData name="Arjan Kamberg" userId="2cfeac95-aab1-41a7-bca5-796b19d85bc0" providerId="ADAL" clId="{9DAA7C89-C5C1-2347-97A0-145E0B69C348}" dt="2021-12-04T14:55:57.036" v="616" actId="478"/>
          <ac:spMkLst>
            <pc:docMk/>
            <pc:sldMk cId="1660243067" sldId="392"/>
            <ac:spMk id="2" creationId="{EA9300EF-852C-5043-9B23-2720F78B20F7}"/>
          </ac:spMkLst>
        </pc:spChg>
        <pc:spChg chg="mod">
          <ac:chgData name="Arjan Kamberg" userId="2cfeac95-aab1-41a7-bca5-796b19d85bc0" providerId="ADAL" clId="{9DAA7C89-C5C1-2347-97A0-145E0B69C348}" dt="2021-12-04T14:56:12.069" v="620" actId="14100"/>
          <ac:spMkLst>
            <pc:docMk/>
            <pc:sldMk cId="1660243067" sldId="392"/>
            <ac:spMk id="3" creationId="{86F7F248-C4E8-E64A-A6A5-45E6696789D2}"/>
          </ac:spMkLst>
        </pc:spChg>
        <pc:spChg chg="add del mod">
          <ac:chgData name="Arjan Kamberg" userId="2cfeac95-aab1-41a7-bca5-796b19d85bc0" providerId="ADAL" clId="{9DAA7C89-C5C1-2347-97A0-145E0B69C348}" dt="2021-12-04T14:56:00.047" v="617" actId="478"/>
          <ac:spMkLst>
            <pc:docMk/>
            <pc:sldMk cId="1660243067" sldId="392"/>
            <ac:spMk id="6" creationId="{60FAA0E8-C48C-454D-8889-BE99C94F0B7A}"/>
          </ac:spMkLst>
        </pc:spChg>
      </pc:sldChg>
      <pc:sldChg chg="addSp delSp modSp new mod">
        <pc:chgData name="Arjan Kamberg" userId="2cfeac95-aab1-41a7-bca5-796b19d85bc0" providerId="ADAL" clId="{9DAA7C89-C5C1-2347-97A0-145E0B69C348}" dt="2021-12-04T14:59:19.135" v="686"/>
        <pc:sldMkLst>
          <pc:docMk/>
          <pc:sldMk cId="2372467075" sldId="393"/>
        </pc:sldMkLst>
        <pc:spChg chg="mod">
          <ac:chgData name="Arjan Kamberg" userId="2cfeac95-aab1-41a7-bca5-796b19d85bc0" providerId="ADAL" clId="{9DAA7C89-C5C1-2347-97A0-145E0B69C348}" dt="2021-12-04T14:58:29.883" v="641" actId="20577"/>
          <ac:spMkLst>
            <pc:docMk/>
            <pc:sldMk cId="2372467075" sldId="393"/>
            <ac:spMk id="2" creationId="{A62145CF-DE8F-9740-AA4E-0003C9E6F462}"/>
          </ac:spMkLst>
        </pc:spChg>
        <pc:spChg chg="mod">
          <ac:chgData name="Arjan Kamberg" userId="2cfeac95-aab1-41a7-bca5-796b19d85bc0" providerId="ADAL" clId="{9DAA7C89-C5C1-2347-97A0-145E0B69C348}" dt="2021-12-04T14:59:14.326" v="684" actId="20577"/>
          <ac:spMkLst>
            <pc:docMk/>
            <pc:sldMk cId="2372467075" sldId="393"/>
            <ac:spMk id="3" creationId="{89D62B89-AC28-7542-A860-C40564CBFEC4}"/>
          </ac:spMkLst>
        </pc:spChg>
        <pc:spChg chg="add del mod">
          <ac:chgData name="Arjan Kamberg" userId="2cfeac95-aab1-41a7-bca5-796b19d85bc0" providerId="ADAL" clId="{9DAA7C89-C5C1-2347-97A0-145E0B69C348}" dt="2021-12-04T14:59:19.135" v="686"/>
          <ac:spMkLst>
            <pc:docMk/>
            <pc:sldMk cId="2372467075" sldId="393"/>
            <ac:spMk id="5" creationId="{6A4AA2B8-14F0-AE4E-A684-A96F835A102B}"/>
          </ac:spMkLst>
        </pc:spChg>
        <pc:picChg chg="add mod">
          <ac:chgData name="Arjan Kamberg" userId="2cfeac95-aab1-41a7-bca5-796b19d85bc0" providerId="ADAL" clId="{9DAA7C89-C5C1-2347-97A0-145E0B69C348}" dt="2021-12-04T14:59:08.370" v="672" actId="1076"/>
          <ac:picMkLst>
            <pc:docMk/>
            <pc:sldMk cId="2372467075" sldId="393"/>
            <ac:picMk id="4" creationId="{5291B660-3DCE-CC4C-A7FD-3FFE459C8FA0}"/>
          </ac:picMkLst>
        </pc:picChg>
      </pc:sldChg>
      <pc:sldChg chg="delSp modSp add del mod">
        <pc:chgData name="Arjan Kamberg" userId="2cfeac95-aab1-41a7-bca5-796b19d85bc0" providerId="ADAL" clId="{9DAA7C89-C5C1-2347-97A0-145E0B69C348}" dt="2021-12-04T14:59:19.284" v="687" actId="2696"/>
        <pc:sldMkLst>
          <pc:docMk/>
          <pc:sldMk cId="1915749462" sldId="394"/>
        </pc:sldMkLst>
        <pc:spChg chg="mod">
          <ac:chgData name="Arjan Kamberg" userId="2cfeac95-aab1-41a7-bca5-796b19d85bc0" providerId="ADAL" clId="{9DAA7C89-C5C1-2347-97A0-145E0B69C348}" dt="2021-12-04T14:58:49.069" v="666" actId="20577"/>
          <ac:spMkLst>
            <pc:docMk/>
            <pc:sldMk cId="1915749462" sldId="394"/>
            <ac:spMk id="2" creationId="{A62145CF-DE8F-9740-AA4E-0003C9E6F462}"/>
          </ac:spMkLst>
        </pc:spChg>
        <pc:spChg chg="del">
          <ac:chgData name="Arjan Kamberg" userId="2cfeac95-aab1-41a7-bca5-796b19d85bc0" providerId="ADAL" clId="{9DAA7C89-C5C1-2347-97A0-145E0B69C348}" dt="2021-12-04T14:58:37.738" v="643" actId="478"/>
          <ac:spMkLst>
            <pc:docMk/>
            <pc:sldMk cId="1915749462" sldId="394"/>
            <ac:spMk id="3" creationId="{89D62B89-AC28-7542-A860-C40564CBFEC4}"/>
          </ac:spMkLst>
        </pc:spChg>
      </pc:sldChg>
      <pc:sldChg chg="addSp modSp add mod">
        <pc:chgData name="Arjan Kamberg" userId="2cfeac95-aab1-41a7-bca5-796b19d85bc0" providerId="ADAL" clId="{9DAA7C89-C5C1-2347-97A0-145E0B69C348}" dt="2021-12-04T15:00:49.222" v="731" actId="1076"/>
        <pc:sldMkLst>
          <pc:docMk/>
          <pc:sldMk cId="1927297877" sldId="394"/>
        </pc:sldMkLst>
        <pc:spChg chg="mod">
          <ac:chgData name="Arjan Kamberg" userId="2cfeac95-aab1-41a7-bca5-796b19d85bc0" providerId="ADAL" clId="{9DAA7C89-C5C1-2347-97A0-145E0B69C348}" dt="2021-12-04T14:59:33.186" v="729" actId="20577"/>
          <ac:spMkLst>
            <pc:docMk/>
            <pc:sldMk cId="1927297877" sldId="394"/>
            <ac:spMk id="3" creationId="{89D62B89-AC28-7542-A860-C40564CBFEC4}"/>
          </ac:spMkLst>
        </pc:spChg>
        <pc:picChg chg="add mod">
          <ac:chgData name="Arjan Kamberg" userId="2cfeac95-aab1-41a7-bca5-796b19d85bc0" providerId="ADAL" clId="{9DAA7C89-C5C1-2347-97A0-145E0B69C348}" dt="2021-12-04T15:00:49.222" v="731" actId="1076"/>
          <ac:picMkLst>
            <pc:docMk/>
            <pc:sldMk cId="1927297877" sldId="394"/>
            <ac:picMk id="5" creationId="{32BD250A-3B0E-9247-8CBA-2794BB44A821}"/>
          </ac:picMkLst>
        </pc:picChg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06-12-2021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06-12-2021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kx/6ykxcpdd6vx8l75c07q1526h0000gn/T/com.microsoft.Word/WebArchiveCopyPasteTempFiles/page41image525099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ar/folders/kx/6ykxcpdd6vx8l75c07q1526h0000gn/T/com.microsoft.Word/WebArchiveCopyPasteTempFiles/page42image5296608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Vaardig - S</a:t>
            </a:r>
            <a:br>
              <a:rPr lang="nl-NL" sz="8800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en-GB" b="1" dirty="0" err="1"/>
              <a:t>Knoppen</a:t>
            </a:r>
            <a:r>
              <a:rPr lang="en-GB" b="1" dirty="0"/>
              <a:t> 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Leds</a:t>
            </a:r>
            <a:r>
              <a:rPr lang="en-GB" b="1" dirty="0"/>
              <a:t> </a:t>
            </a:r>
            <a:r>
              <a:rPr lang="en-GB" b="1" dirty="0" err="1"/>
              <a:t>combineren</a:t>
            </a: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71A3-539B-5343-A6E5-878A1FC0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Opdracht: Links / Rechts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793CCC-3C4A-FA46-A016-F9585AE29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369" y="1465385"/>
            <a:ext cx="11535507" cy="5027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L" sz="2400" dirty="0"/>
              <a:t>We gaan een stuur maken maken met 2 knoppen en 7 LEDs.</a:t>
            </a:r>
          </a:p>
          <a:p>
            <a:pPr marL="0" indent="0">
              <a:buNone/>
            </a:pPr>
            <a:endParaRPr lang="en-NL" sz="2400" dirty="0"/>
          </a:p>
          <a:p>
            <a:pPr marL="0" indent="0">
              <a:buNone/>
            </a:pPr>
            <a:r>
              <a:rPr lang="en-NL" sz="2400" dirty="0"/>
              <a:t>De middelste LED is aan het branden.</a:t>
            </a:r>
          </a:p>
          <a:p>
            <a:pPr marL="0" indent="0">
              <a:buNone/>
            </a:pPr>
            <a:r>
              <a:rPr lang="en-NL" sz="2400" dirty="0"/>
              <a:t>Als op de ene knop gedrukt wordt, gaat een LED naar links aan, en de vorige uit.</a:t>
            </a:r>
          </a:p>
          <a:p>
            <a:pPr marL="0" indent="0">
              <a:buNone/>
            </a:pPr>
            <a:r>
              <a:rPr lang="en-NL" sz="2400" dirty="0"/>
              <a:t>Als de andere knop gedrukt wordt gaan de LED rechts aan, en de vorige uit.</a:t>
            </a:r>
          </a:p>
          <a:p>
            <a:pPr marL="0" indent="0">
              <a:buNone/>
            </a:pPr>
            <a:r>
              <a:rPr lang="en-NL" sz="2400" dirty="0"/>
              <a:t>Als beide knoppen worden ingedrukt staat de middelste LED weer aan.</a:t>
            </a:r>
          </a:p>
          <a:p>
            <a:pPr marL="0" indent="0">
              <a:buNone/>
            </a:pPr>
            <a:r>
              <a:rPr lang="en-NL" sz="2400" dirty="0"/>
              <a:t>Aan het einde blijft de laatste LED aanstaan.</a:t>
            </a:r>
          </a:p>
          <a:p>
            <a:pPr marL="0" indent="0">
              <a:buNone/>
            </a:pPr>
            <a:endParaRPr lang="en-NL" sz="2400" dirty="0"/>
          </a:p>
          <a:p>
            <a:pPr marL="0" indent="0">
              <a:buNone/>
            </a:pPr>
            <a:r>
              <a:rPr lang="en-NL" sz="2400" dirty="0">
                <a:solidFill>
                  <a:srgbClr val="FF0000"/>
                </a:solidFill>
              </a:rPr>
              <a:t>Werkwijze:</a:t>
            </a:r>
          </a:p>
          <a:p>
            <a:pPr marL="457200" indent="-457200">
              <a:buAutoNum type="arabicPeriod"/>
            </a:pPr>
            <a:r>
              <a:rPr lang="en-NL" sz="2400" dirty="0"/>
              <a:t>Maak een flowchart die je programma beschrijft.</a:t>
            </a:r>
          </a:p>
          <a:p>
            <a:pPr marL="457200" indent="-457200">
              <a:buAutoNum type="arabicPeriod"/>
            </a:pPr>
            <a:r>
              <a:rPr lang="en-NL" sz="2400" dirty="0"/>
              <a:t>Programmeer de code voor de WeMos</a:t>
            </a:r>
          </a:p>
        </p:txBody>
      </p:sp>
    </p:spTree>
    <p:extLst>
      <p:ext uri="{BB962C8B-B14F-4D97-AF65-F5344CB8AC3E}">
        <p14:creationId xmlns:p14="http://schemas.microsoft.com/office/powerpoint/2010/main" val="316169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Einde</a:t>
            </a:r>
            <a:endParaRPr lang="nl-NL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Aansluitingen WeMos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D14D5-3E28-DD4F-8CD2-3D03C3FA7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1692" y="1690688"/>
            <a:ext cx="4560277" cy="4583262"/>
          </a:xfrm>
        </p:spPr>
        <p:txBody>
          <a:bodyPr>
            <a:normAutofit/>
          </a:bodyPr>
          <a:lstStyle/>
          <a:p>
            <a:r>
              <a:rPr lang="en-NL" sz="3200" dirty="0"/>
              <a:t>ZOEK OP </a:t>
            </a:r>
          </a:p>
          <a:p>
            <a:pPr marL="0" indent="0">
              <a:buNone/>
            </a:pPr>
            <a:endParaRPr lang="en-NL" sz="3200" dirty="0"/>
          </a:p>
          <a:p>
            <a:r>
              <a:rPr lang="en-NL" sz="3200" dirty="0">
                <a:solidFill>
                  <a:srgbClr val="FF0000"/>
                </a:solidFill>
              </a:rPr>
              <a:t>WEMOS PINOUT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DA71E-E3AF-8646-9AD2-11A40D7FD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2289"/>
            <a:ext cx="8253046" cy="530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6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6A30-0CE7-1245-90B1-390D4D16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Hoe komt dat verschil?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8ECF3A9-D05E-C741-B9D8-DB3D01286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31" y="2286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L"/>
          </a:p>
        </p:txBody>
      </p:sp>
      <p:pic>
        <p:nvPicPr>
          <p:cNvPr id="1025" name="Picture 8" descr="page41image5250992">
            <a:extLst>
              <a:ext uri="{FF2B5EF4-FFF2-40B4-BE49-F238E27FC236}">
                <a16:creationId xmlns:a16="http://schemas.microsoft.com/office/drawing/2014/main" id="{6CCFA334-D601-2B45-BFAB-CD3CBA6C6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42" y="2404941"/>
            <a:ext cx="26924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40FD06-A643-2A41-8CA5-ACA412BD8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5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L"/>
          </a:p>
        </p:txBody>
      </p:sp>
      <p:pic>
        <p:nvPicPr>
          <p:cNvPr id="1027" name="Picture 6" descr="page42image5296608">
            <a:extLst>
              <a:ext uri="{FF2B5EF4-FFF2-40B4-BE49-F238E27FC236}">
                <a16:creationId xmlns:a16="http://schemas.microsoft.com/office/drawing/2014/main" id="{C03C7598-86BC-3C49-86FB-CBDF0190B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15" y="2404941"/>
            <a:ext cx="26924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2F1075A-D007-8D48-95A4-52D939A0C43E}"/>
              </a:ext>
            </a:extLst>
          </p:cNvPr>
          <p:cNvSpPr txBox="1">
            <a:spLocks/>
          </p:cNvSpPr>
          <p:nvPr/>
        </p:nvSpPr>
        <p:spPr>
          <a:xfrm>
            <a:off x="836612" y="1478818"/>
            <a:ext cx="269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NL" dirty="0"/>
              <a:t>Pull-Up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562710B-9BC3-0349-97A1-BC66118ECBB5}"/>
              </a:ext>
            </a:extLst>
          </p:cNvPr>
          <p:cNvSpPr txBox="1">
            <a:spLocks/>
          </p:cNvSpPr>
          <p:nvPr/>
        </p:nvSpPr>
        <p:spPr>
          <a:xfrm>
            <a:off x="4986581" y="1478818"/>
            <a:ext cx="6173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NL" dirty="0"/>
              <a:t>Pull-Down</a:t>
            </a:r>
          </a:p>
        </p:txBody>
      </p:sp>
    </p:spTree>
    <p:extLst>
      <p:ext uri="{BB962C8B-B14F-4D97-AF65-F5344CB8AC3E}">
        <p14:creationId xmlns:p14="http://schemas.microsoft.com/office/powerpoint/2010/main" val="110712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6CD5-0C3A-ED46-8B8B-51DF777F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Breadboard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4769C-E0D7-7349-B9F8-0E5AE49B69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89910" y="680400"/>
            <a:ext cx="8851394" cy="59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2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629A-CF41-9341-A573-0E62315D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CFE71-2301-9F40-BF81-DC7BE83E01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0FE7C-C853-0140-BE8B-C127C4FFC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569" y="365125"/>
            <a:ext cx="15451257" cy="603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5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00EF-852C-5043-9B23-2720F78B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738" y="365125"/>
            <a:ext cx="5798650" cy="1325563"/>
          </a:xfrm>
        </p:spPr>
        <p:txBody>
          <a:bodyPr/>
          <a:lstStyle/>
          <a:p>
            <a:r>
              <a:rPr lang="en-NL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F248-C4E8-E64A-A6A5-45E6696789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73684-56A6-9747-B91A-8599854A9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65125"/>
            <a:ext cx="24638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8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F248-C4E8-E64A-A6A5-45E669678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54214" y="750277"/>
            <a:ext cx="8400185" cy="5427323"/>
          </a:xfrm>
        </p:spPr>
        <p:txBody>
          <a:bodyPr>
            <a:normAutofit/>
          </a:bodyPr>
          <a:lstStyle/>
          <a:p>
            <a:r>
              <a:rPr lang="en-NL" sz="4400" dirty="0"/>
              <a:t>START / STOP</a:t>
            </a:r>
          </a:p>
          <a:p>
            <a:endParaRPr lang="en-NL" sz="4400" dirty="0"/>
          </a:p>
          <a:p>
            <a:r>
              <a:rPr lang="en-NL" sz="4400" dirty="0"/>
              <a:t>INPUT / OUTPUT</a:t>
            </a:r>
          </a:p>
          <a:p>
            <a:endParaRPr lang="en-NL" sz="4400" dirty="0"/>
          </a:p>
          <a:p>
            <a:r>
              <a:rPr lang="en-NL" sz="4400" dirty="0"/>
              <a:t>PROCESS</a:t>
            </a:r>
          </a:p>
          <a:p>
            <a:endParaRPr lang="en-NL" sz="4400" dirty="0"/>
          </a:p>
          <a:p>
            <a:r>
              <a:rPr lang="en-NL" sz="4400" dirty="0"/>
              <a:t>KEUZE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73684-56A6-9747-B91A-8599854A9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65125"/>
            <a:ext cx="24638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4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45CF-DE8F-9740-AA4E-0003C9E6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If -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62B89-AC28-7542-A860-C40564CBF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582615"/>
            <a:ext cx="10515600" cy="4594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L" sz="4400" dirty="0"/>
              <a:t>       if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1B660-3DCE-CC4C-A7FD-3FFE459C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00" y="2312798"/>
            <a:ext cx="37592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6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45CF-DE8F-9740-AA4E-0003C9E6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If -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62B89-AC28-7542-A860-C40564CBF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582615"/>
            <a:ext cx="10515600" cy="4594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L" sz="4400" dirty="0"/>
              <a:t>       if                                while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1B660-3DCE-CC4C-A7FD-3FFE459C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00" y="2312798"/>
            <a:ext cx="3759200" cy="378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BD250A-3B0E-9247-8CBA-2794BB44A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570" y="2603500"/>
            <a:ext cx="37592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97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152</Words>
  <Application>Microsoft Macintosh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Template corporate</vt:lpstr>
      <vt:lpstr>1_Template corporate</vt:lpstr>
      <vt:lpstr>Vaardig - S     Knoppen en Leds combineren</vt:lpstr>
      <vt:lpstr>Aansluitingen WeMos</vt:lpstr>
      <vt:lpstr>Hoe komt dat verschil?</vt:lpstr>
      <vt:lpstr>Breadboard</vt:lpstr>
      <vt:lpstr>PowerPoint Presentation</vt:lpstr>
      <vt:lpstr>Flowchart</vt:lpstr>
      <vt:lpstr>PowerPoint Presentation</vt:lpstr>
      <vt:lpstr>If - Statement</vt:lpstr>
      <vt:lpstr>If - Statement</vt:lpstr>
      <vt:lpstr>Opdracht: Links / Rechts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120</cp:revision>
  <cp:lastPrinted>2018-06-12T11:35:17Z</cp:lastPrinted>
  <dcterms:created xsi:type="dcterms:W3CDTF">2017-08-11T14:21:04Z</dcterms:created>
  <dcterms:modified xsi:type="dcterms:W3CDTF">2021-12-06T08:28:32Z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