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8"/>
  </p:notesMasterIdLst>
  <p:handoutMasterIdLst>
    <p:handoutMasterId r:id="rId19"/>
  </p:handoutMasterIdLst>
  <p:sldIdLst>
    <p:sldId id="256" r:id="rId6"/>
    <p:sldId id="257" r:id="rId7"/>
    <p:sldId id="395" r:id="rId8"/>
    <p:sldId id="396" r:id="rId9"/>
    <p:sldId id="388" r:id="rId10"/>
    <p:sldId id="390" r:id="rId11"/>
    <p:sldId id="391" r:id="rId12"/>
    <p:sldId id="392" r:id="rId13"/>
    <p:sldId id="389" r:id="rId14"/>
    <p:sldId id="394" r:id="rId15"/>
    <p:sldId id="393" r:id="rId16"/>
    <p:sldId id="387" r:id="rId17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14-09-2023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14-09-2023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Tot nu toe hebben we gewerkt met de Pico en de WeMos. Nu hetzelfde doen met de 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312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Let op dat er geen analoge poorten zijn.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4036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Rarpberry Pi heeft GEEN analoge poort, daarom kunnen we een ADC gebruiken.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142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7B49-4156-CAA8-F7A8-F3F86C43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D1AD9-C260-52D7-E398-98BE83F6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917E0-76FE-846C-0AD8-3B7AA37A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5C01-8CC1-5647-ADC9-AB45240C909A}" type="datetimeFigureOut">
              <a:rPr lang="en-NL" smtClean="0"/>
              <a:t>14/09/2023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06E35-F90E-D7DB-1696-BC83415E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6BBFA-F516-F4B8-2D12-B36D9D34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B37C-B99B-3F4E-BC52-4F15344E121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51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  <p:sldLayoutId id="214748367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ACBA4683-657B-311C-BD70-0D9CD288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30" y="2428045"/>
            <a:ext cx="10160677" cy="4273201"/>
          </a:xfrm>
        </p:spPr>
        <p:txBody>
          <a:bodyPr>
            <a:normAutofit fontScale="90000"/>
          </a:bodyPr>
          <a:lstStyle/>
          <a:p>
            <a:pPr algn="ctr"/>
            <a:r>
              <a:rPr lang="nl-NL" sz="8800" dirty="0" err="1"/>
              <a:t>Raspberry</a:t>
            </a:r>
            <a:r>
              <a:rPr lang="nl-NL" sz="8800" dirty="0"/>
              <a:t> pi</a:t>
            </a:r>
            <a:br>
              <a:rPr lang="nl-NL" sz="8800" dirty="0"/>
            </a:br>
            <a:r>
              <a:rPr lang="nl-NL" sz="7200" dirty="0"/>
              <a:t>Internet of </a:t>
            </a:r>
            <a:r>
              <a:rPr lang="nl-NL" sz="7200" dirty="0" err="1"/>
              <a:t>things</a:t>
            </a:r>
            <a:br>
              <a:rPr lang="nl-NL" sz="7200" dirty="0"/>
            </a:br>
            <a:br>
              <a:rPr lang="nl-NL" sz="7200" dirty="0"/>
            </a:br>
            <a:r>
              <a:rPr lang="nl-NL" sz="7200" dirty="0"/>
              <a:t>L04 P01 W02</a:t>
            </a:r>
            <a:br>
              <a:rPr lang="nl-NL" sz="7200" dirty="0"/>
            </a:br>
            <a:r>
              <a:rPr lang="nl-NL" sz="7200" dirty="0"/>
              <a:t>GPIO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21AE-C96A-7162-D121-8869FF24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3E83-8B2A-C3EC-A8E8-D7913F4844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projects.raspberrypi.org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/projects/getting-started-with-git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9770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1E19-2DAB-652E-4701-0F8093E3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892D9F-601E-98E6-6B4C-2C0FE8309C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learn.adafruit.com</a:t>
            </a:r>
            <a:r>
              <a:rPr lang="en-GB" dirty="0"/>
              <a:t>/raspberry-pi-</a:t>
            </a:r>
            <a:r>
              <a:rPr lang="en-GB" dirty="0" err="1"/>
              <a:t>analog</a:t>
            </a:r>
            <a:r>
              <a:rPr lang="en-GB" dirty="0"/>
              <a:t>-to-digital-converters/ads1015-slash-ads1115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7177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E5CB-0F63-6879-250F-212A6D18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61243" cy="1325563"/>
          </a:xfrm>
        </p:spPr>
        <p:txBody>
          <a:bodyPr/>
          <a:lstStyle/>
          <a:p>
            <a:r>
              <a:rPr lang="en-NL" dirty="0"/>
              <a:t>Leds aansluiten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59B1D-00B4-61C2-A610-55B7AB218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4A0EF-1E3A-43A6-F881-2D2B2BDEE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631" y="-143838"/>
            <a:ext cx="4675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7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65D4C51-5189-9563-DF1C-17EFD029D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569" y="1763527"/>
            <a:ext cx="7969715" cy="447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9ACB1F3-6529-527D-BD1F-3E5E31B7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NL" dirty="0"/>
              <a:t>Eindopstelling</a:t>
            </a:r>
          </a:p>
        </p:txBody>
      </p:sp>
    </p:spTree>
    <p:extLst>
      <p:ext uri="{BB962C8B-B14F-4D97-AF65-F5344CB8AC3E}">
        <p14:creationId xmlns:p14="http://schemas.microsoft.com/office/powerpoint/2010/main" val="63305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73F0-CBC0-FF24-CF5D-2E4FE814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Gebruik van de PI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CBFF2E4-A778-EEA3-44AA-6E98A99FD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510" y="1538024"/>
            <a:ext cx="7983659" cy="531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98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026" name="Picture 2" descr="GPIO pins">
            <a:extLst>
              <a:ext uri="{FF2B5EF4-FFF2-40B4-BE49-F238E27FC236}">
                <a16:creationId xmlns:a16="http://schemas.microsoft.com/office/drawing/2014/main" id="{816181FC-07D1-CC15-D5AE-4D12FA297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11944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F147-7174-B801-A2B3-799E8060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Laten knipperen van een LED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4A7FDC-28C3-04AF-E8AC-3D8DE73BB1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9042" y="1626211"/>
            <a:ext cx="92837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7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CF33-12F3-9AB6-BBD4-78B45D76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Aansluiten van een knop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66559-F3A8-67D3-D3BB-AA4F167CEB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22794-5B32-92D7-74A7-25C5CCCB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00" y="1825200"/>
            <a:ext cx="9071932" cy="281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5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EB85-FCCC-8256-39E3-B2680C98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Combineren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53AE-BEF9-1161-59B2-D9A017456D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7C63C-1950-9AA8-0409-A622D12F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555" y="82062"/>
            <a:ext cx="7538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4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D23C-39D1-FA07-2F5E-E532E7C2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Analoge poorten</a:t>
            </a:r>
          </a:p>
        </p:txBody>
      </p:sp>
      <p:pic>
        <p:nvPicPr>
          <p:cNvPr id="2050" name="Picture 2" descr="Pin configuration of ADS1015 ADS1115">
            <a:extLst>
              <a:ext uri="{FF2B5EF4-FFF2-40B4-BE49-F238E27FC236}">
                <a16:creationId xmlns:a16="http://schemas.microsoft.com/office/drawing/2014/main" id="{A811FC95-67CD-7B21-9BF0-053572352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102" y="0"/>
            <a:ext cx="7727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387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108</Words>
  <Application>Microsoft Macintosh PowerPoint</Application>
  <PresentationFormat>Widescreen</PresentationFormat>
  <Paragraphs>19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Template corporate</vt:lpstr>
      <vt:lpstr>1_Template corporate</vt:lpstr>
      <vt:lpstr>Raspberry pi Internet of things  L04 P01 W02 GPIO </vt:lpstr>
      <vt:lpstr>Leds aansluiten</vt:lpstr>
      <vt:lpstr>Eindopstelling</vt:lpstr>
      <vt:lpstr>Gebruik van de PI</vt:lpstr>
      <vt:lpstr>PowerPoint Presentation</vt:lpstr>
      <vt:lpstr>Laten knipperen van een LED</vt:lpstr>
      <vt:lpstr>Aansluiten van een knop</vt:lpstr>
      <vt:lpstr>Combineren</vt:lpstr>
      <vt:lpstr>Analoge poorten</vt:lpstr>
      <vt:lpstr>Github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121</cp:revision>
  <cp:lastPrinted>2018-06-12T11:35:17Z</cp:lastPrinted>
  <dcterms:created xsi:type="dcterms:W3CDTF">2017-08-11T14:21:04Z</dcterms:created>
  <dcterms:modified xsi:type="dcterms:W3CDTF">2023-09-14T14:05:03Z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