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9"/>
  </p:notesMasterIdLst>
  <p:handoutMasterIdLst>
    <p:handoutMasterId r:id="rId20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87" r:id="rId1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4354" autoAdjust="0"/>
  </p:normalViewPr>
  <p:slideViewPr>
    <p:cSldViewPr snapToGrid="0">
      <p:cViewPr varScale="1">
        <p:scale>
          <a:sx n="78" d="100"/>
          <a:sy n="78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24-01-2024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24-01-2024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7B25306A-0236-DBFB-7EE9-8C3B3C99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Node-RED</a:t>
            </a:r>
            <a:br>
              <a:rPr lang="nl-NL" sz="7200" dirty="0"/>
            </a:br>
            <a:r>
              <a:rPr lang="nl-NL" sz="7200" dirty="0"/>
              <a:t>gebruiken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014B-D108-82EA-F684-688A761E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51A0-562B-435B-C88B-4A82C5D7A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18273-F7B3-99CD-1B24-8769B129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438"/>
            <a:ext cx="6242766" cy="549256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1685847-2F9C-00FF-A739-7E1E1A4BDBA2}"/>
              </a:ext>
            </a:extLst>
          </p:cNvPr>
          <p:cNvSpPr/>
          <p:nvPr/>
        </p:nvSpPr>
        <p:spPr>
          <a:xfrm rot="12708568">
            <a:off x="6022011" y="2359003"/>
            <a:ext cx="1443789" cy="1570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6211138-DEE7-DE24-9FE4-5E52CDF9D75E}"/>
              </a:ext>
            </a:extLst>
          </p:cNvPr>
          <p:cNvSpPr/>
          <p:nvPr/>
        </p:nvSpPr>
        <p:spPr>
          <a:xfrm rot="8361951">
            <a:off x="6110753" y="355137"/>
            <a:ext cx="1443789" cy="1570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A7755-F26D-1D7D-47FA-D0EBC30C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74" y="3955454"/>
            <a:ext cx="3494108" cy="30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D49F-3988-32B7-8BAE-6F7A919E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button to clear data (payload -&gt; 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E74F-9580-198C-EF43-3F38A782C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6825-A402-EE6F-0DED-730B9779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93895"/>
            <a:ext cx="10135200" cy="481500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5BCF2B8-830D-9C86-0825-16BD49CCCD77}"/>
              </a:ext>
            </a:extLst>
          </p:cNvPr>
          <p:cNvSpPr/>
          <p:nvPr/>
        </p:nvSpPr>
        <p:spPr>
          <a:xfrm rot="12708568">
            <a:off x="3555537" y="3412540"/>
            <a:ext cx="1443789" cy="1570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9506D24-06CD-D98B-5362-AE93CFCF8558}"/>
              </a:ext>
            </a:extLst>
          </p:cNvPr>
          <p:cNvSpPr/>
          <p:nvPr/>
        </p:nvSpPr>
        <p:spPr>
          <a:xfrm>
            <a:off x="6096000" y="2714465"/>
            <a:ext cx="1120142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FEFF032-BCD3-48BA-CEFA-1931F93FD233}"/>
              </a:ext>
            </a:extLst>
          </p:cNvPr>
          <p:cNvSpPr/>
          <p:nvPr/>
        </p:nvSpPr>
        <p:spPr>
          <a:xfrm>
            <a:off x="6096000" y="3725893"/>
            <a:ext cx="1120142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0AB31A8-7BB8-34A6-841D-5DD3D2F41B09}"/>
              </a:ext>
            </a:extLst>
          </p:cNvPr>
          <p:cNvSpPr/>
          <p:nvPr/>
        </p:nvSpPr>
        <p:spPr>
          <a:xfrm>
            <a:off x="6260431" y="5489750"/>
            <a:ext cx="1120142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785D-B6F8-9F71-ABA0-73F385E6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44491-D36B-B226-A740-2DBCE8CE3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690688"/>
            <a:ext cx="7353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2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Node-Red gaan over Data.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Dus als we iets willen doen hebben we data nodig. Deze data kunnen we omzetten, of presenteren.</a:t>
            </a:r>
          </a:p>
          <a:p>
            <a:r>
              <a:rPr lang="nl-NL" dirty="0"/>
              <a:t>Je kan de data ook bewerken en weer aanbieden aan andere dingen.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E6FD-B47A-DEB4-1EB0-0B5957A5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beginnen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random </a:t>
            </a:r>
            <a:r>
              <a:rPr lang="en-US" dirty="0" err="1"/>
              <a:t>nummer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B9844-6F57-04D6-45DC-5C7F2D8A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52" y="1418491"/>
            <a:ext cx="3872309" cy="6145187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1C2F506-CCC9-5A8C-4425-E17A785CF3FC}"/>
              </a:ext>
            </a:extLst>
          </p:cNvPr>
          <p:cNvSpPr/>
          <p:nvPr/>
        </p:nvSpPr>
        <p:spPr>
          <a:xfrm>
            <a:off x="6940061" y="1418491"/>
            <a:ext cx="2860431" cy="8180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AC2D963-D9F3-7226-1DA8-B0AC8EF4A756}"/>
              </a:ext>
            </a:extLst>
          </p:cNvPr>
          <p:cNvSpPr/>
          <p:nvPr/>
        </p:nvSpPr>
        <p:spPr>
          <a:xfrm>
            <a:off x="7092461" y="5263660"/>
            <a:ext cx="2860431" cy="8180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4081-E04D-C129-B519-025ABA14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D531-F9C7-248C-5F65-448E8D86B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62747-414B-4E3C-BB21-1E674CFE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31079"/>
            <a:ext cx="7772400" cy="639584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622572D-C430-5F4B-4C72-12F90F7ECF53}"/>
              </a:ext>
            </a:extLst>
          </p:cNvPr>
          <p:cNvSpPr/>
          <p:nvPr/>
        </p:nvSpPr>
        <p:spPr>
          <a:xfrm>
            <a:off x="2250831" y="2872154"/>
            <a:ext cx="3751384" cy="1129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EF01-668D-254D-4A9D-61323CC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87453-8B6C-CCDE-9036-8B6743EB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2" y="300648"/>
            <a:ext cx="7772400" cy="639584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7A0902F-DA62-2DB3-D8E2-1323E4205EC1}"/>
              </a:ext>
            </a:extLst>
          </p:cNvPr>
          <p:cNvSpPr/>
          <p:nvPr/>
        </p:nvSpPr>
        <p:spPr>
          <a:xfrm>
            <a:off x="2086708" y="3634828"/>
            <a:ext cx="3751384" cy="1129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14A1-2A2A-4469-3951-6B7B9AE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Verwijder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in de inject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zet</a:t>
            </a:r>
            <a:r>
              <a:rPr lang="en-US" dirty="0"/>
              <a:t> de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3D1AA-38E9-787B-1321-20303F4E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3" y="1690688"/>
            <a:ext cx="11846833" cy="47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58B2-DD8E-A61A-4821-FEF5301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druk</a:t>
            </a:r>
            <a:r>
              <a:rPr lang="en-US" dirty="0"/>
              <a:t> op inject </a:t>
            </a:r>
            <a:r>
              <a:rPr lang="en-US" dirty="0" err="1"/>
              <a:t>voor</a:t>
            </a:r>
            <a:r>
              <a:rPr lang="en-US" dirty="0"/>
              <a:t> random </a:t>
            </a:r>
            <a:r>
              <a:rPr lang="en-US" dirty="0" err="1"/>
              <a:t>getallen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5D48-E86C-5548-18AE-A582AC61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8" y="1825200"/>
            <a:ext cx="2743200" cy="29845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57A0D32-93D2-AB93-2203-63333904A1D4}"/>
              </a:ext>
            </a:extLst>
          </p:cNvPr>
          <p:cNvSpPr/>
          <p:nvPr/>
        </p:nvSpPr>
        <p:spPr>
          <a:xfrm rot="1678744">
            <a:off x="386862" y="1484344"/>
            <a:ext cx="1254369" cy="63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9A560-D244-B4EA-A1C5-E75363AC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29" y="1825200"/>
            <a:ext cx="7772400" cy="430345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9D67EB4C-2AE9-00DB-F070-D38470680C11}"/>
              </a:ext>
            </a:extLst>
          </p:cNvPr>
          <p:cNvSpPr/>
          <p:nvPr/>
        </p:nvSpPr>
        <p:spPr>
          <a:xfrm rot="5400000">
            <a:off x="3936743" y="1833373"/>
            <a:ext cx="1254369" cy="63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F39B-D0F0-EA45-D9F5-0EA885AE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Herhalen</a:t>
            </a:r>
            <a:r>
              <a:rPr lang="en-US" dirty="0"/>
              <a:t> van de random </a:t>
            </a:r>
            <a:r>
              <a:rPr lang="en-US" dirty="0" err="1"/>
              <a:t>nummer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6ABC7-FC2D-F50E-D936-26A5D8DC4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690687"/>
            <a:ext cx="7615726" cy="50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B28F-5A08-72E2-C05D-DCB15F6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graph and set the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3BC2E1-ECDA-0B51-F35A-884E77C70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105" y="1507906"/>
            <a:ext cx="8553573" cy="498496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5D463713-68D8-8498-FA88-AC23F4C8592D}"/>
              </a:ext>
            </a:extLst>
          </p:cNvPr>
          <p:cNvSpPr/>
          <p:nvPr/>
        </p:nvSpPr>
        <p:spPr>
          <a:xfrm rot="19351132">
            <a:off x="2532186" y="3261328"/>
            <a:ext cx="1711569" cy="899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A7CFA94-0371-117E-5913-904DABBAC7EB}"/>
              </a:ext>
            </a:extLst>
          </p:cNvPr>
          <p:cNvSpPr/>
          <p:nvPr/>
        </p:nvSpPr>
        <p:spPr>
          <a:xfrm>
            <a:off x="8965614" y="2520461"/>
            <a:ext cx="1582615" cy="4337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981D1D-09ED-2D08-D816-6F3026197B2D}"/>
              </a:ext>
            </a:extLst>
          </p:cNvPr>
          <p:cNvSpPr/>
          <p:nvPr/>
        </p:nvSpPr>
        <p:spPr>
          <a:xfrm>
            <a:off x="7542531" y="3985150"/>
            <a:ext cx="1582615" cy="4337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20766E82-68CF-8DE5-DA29-DE83B786A526}"/>
              </a:ext>
            </a:extLst>
          </p:cNvPr>
          <p:cNvSpPr/>
          <p:nvPr/>
        </p:nvSpPr>
        <p:spPr>
          <a:xfrm rot="8231471">
            <a:off x="5773714" y="5081234"/>
            <a:ext cx="875889" cy="53772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C9D6CDC-DA45-7C55-56BD-EBF556F6BE98}"/>
              </a:ext>
            </a:extLst>
          </p:cNvPr>
          <p:cNvSpPr/>
          <p:nvPr/>
        </p:nvSpPr>
        <p:spPr>
          <a:xfrm rot="2654132">
            <a:off x="7895893" y="4952279"/>
            <a:ext cx="875889" cy="53772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1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103</Words>
  <Application>Microsoft Macintosh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Template corporate</vt:lpstr>
      <vt:lpstr>1_Template corporate</vt:lpstr>
      <vt:lpstr>Internet of things  Node-RED gebruiken </vt:lpstr>
      <vt:lpstr>Node-Red gaan over Data.</vt:lpstr>
      <vt:lpstr>We beginnen met een random nummer</vt:lpstr>
      <vt:lpstr>Install random</vt:lpstr>
      <vt:lpstr>Dashboard</vt:lpstr>
      <vt:lpstr>Verwijder alles in de inject en zet de random</vt:lpstr>
      <vt:lpstr>Deploy en druk op inject voor random getallen.</vt:lpstr>
      <vt:lpstr>Herhalen van de random nummer</vt:lpstr>
      <vt:lpstr>Add graph and set the settings</vt:lpstr>
      <vt:lpstr>Show the dashboard</vt:lpstr>
      <vt:lpstr>Add button to clear data (payload -&gt; JSON)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123</cp:revision>
  <cp:lastPrinted>2018-06-12T11:35:17Z</cp:lastPrinted>
  <dcterms:created xsi:type="dcterms:W3CDTF">2017-08-11T14:21:04Z</dcterms:created>
  <dcterms:modified xsi:type="dcterms:W3CDTF">2024-01-24T21:04:45Z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