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0C3E4F20-161E-F14C-AA8D-DA7998068742}"/>
    <pc:docChg chg="modSld">
      <pc:chgData name="Arjan Kamberg" userId="2cfeac95-aab1-41a7-bca5-796b19d85bc0" providerId="ADAL" clId="{0C3E4F20-161E-F14C-AA8D-DA7998068742}" dt="2022-08-28T19:59:52.618" v="1" actId="20577"/>
      <pc:docMkLst>
        <pc:docMk/>
      </pc:docMkLst>
      <pc:sldChg chg="modSp mod">
        <pc:chgData name="Arjan Kamberg" userId="2cfeac95-aab1-41a7-bca5-796b19d85bc0" providerId="ADAL" clId="{0C3E4F20-161E-F14C-AA8D-DA7998068742}" dt="2022-08-28T19:59:52.618" v="1" actId="20577"/>
        <pc:sldMkLst>
          <pc:docMk/>
          <pc:sldMk cId="246499495" sldId="256"/>
        </pc:sldMkLst>
        <pc:spChg chg="mod">
          <ac:chgData name="Arjan Kamberg" userId="2cfeac95-aab1-41a7-bca5-796b19d85bc0" providerId="ADAL" clId="{0C3E4F20-161E-F14C-AA8D-DA7998068742}" dt="2022-08-28T19:59:52.618" v="1" actId="20577"/>
          <ac:spMkLst>
            <pc:docMk/>
            <pc:sldMk cId="246499495" sldId="256"/>
            <ac:spMk id="2" creationId="{DD7D2AFE-13C1-E243-A148-DE880EF5BB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2E12-4DE3-A64D-8DD6-6649B8F7F677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DC3BD-AC82-AC47-87BE-39B1A11F8C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31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C3BD-AC82-AC47-87BE-39B1A11F8C0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745-1ACC-2F43-B65F-2C33EE951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3BCE-61A8-DA47-AA3B-6A69AA1C9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D647-515A-2E40-87B6-08C8A90A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068B-964A-E847-976F-0A8D433A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8A0E-F105-9F46-8BF7-6576066E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45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2745-8E19-394E-8146-1BDB6084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431A-506A-CD42-83F6-43D09C0B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3343-A23F-E149-A114-FA9F6A25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3935-06BF-454F-8B2E-1625EBA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1539-4EEF-E945-B04E-25BE5EDB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43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54CAB-4627-1F41-9799-3BE1F2D0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1365-E1DF-B049-9E35-F8803345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7609-014B-8646-8998-D9A95147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FB1A-3DE4-EE4B-812A-CB92EFA8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CE8E-4BFF-EB48-8220-A39E49B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756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EE5-EEA3-574E-B13D-2D8EDFD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27CA-BE7D-0A4B-AF82-80EF4197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D7A3-C787-1844-8FEA-57D14FD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27FE-B273-1643-851B-AB1CE9C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C4CE-A2B6-6749-926E-E3041239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4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EC3D-4D1D-C943-A6DA-AD9FF17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05075-A35D-7449-8AF9-061A3B24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57D5-6E57-5440-8B37-15313833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65DF-2F8C-A544-89F8-5467A928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9D78-14D6-FC4E-ABA6-30310087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50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890F-DFDA-9442-8E4F-1BC14B21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A0AA-060A-4A44-8A41-D0A3D52B3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F3A71-D086-1844-BC7C-84402A13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DC3E-7FFF-1C4C-9B3D-132A1671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AF4F-9954-934B-BF0C-C52BA111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FB4B-4D86-5748-A08F-3DB9EF3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218A-57D0-8444-AF7A-BBBE0409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67DF-E072-414E-8708-C5403603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37879-ABE1-AE4E-92DA-3D1E9D2A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DD0D1-BB3C-7E48-A7F1-B8B8B0549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15D80-0E0C-4148-BE0E-CCC09619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118DE-FC46-5245-9607-28ECC5EB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F561-AD21-A245-A97A-34F62DE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9FC5D-2E32-9540-8F3C-B963C769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3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D61-B22D-884A-9037-0496CA87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45A6-9ACB-3F4E-9494-3DA31C97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68A7-4F7E-854F-A980-620B0E1F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CAD2-5C18-7742-BF22-EB2A99C2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494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C4F67-ABD9-6E45-A032-80120D07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37ACB-4473-4D4A-8F7B-E5D533B2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E413-922F-644D-8FC5-32D04BFB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50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12FD-AFBA-DC4A-BFAD-9AF262CA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7FE9-8067-FD4E-80EC-0EA2C1F0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77F95-F9BA-5343-BEC3-100CBFBD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ABB8-5A19-384F-8344-A8504CDB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0A4C-8E53-854B-9FC6-360DED4B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D2D9-68D0-5443-A76B-0ADC4258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6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C007-1779-4E46-80E6-C28D8C3A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29465-31CE-D64C-B2C9-279AE0475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A1CE4-8B30-A146-9305-36BC6B0E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67CE-E210-4B49-809B-38C15232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B9A0-DC02-2B45-AD6E-1039C635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C2D6-893B-5D40-9225-64D39E49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0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85A25-1BF0-A543-93E7-D060EFDD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ED50F-9802-1E40-A817-F75057BD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845D-FBEB-EF48-B371-FD8009C49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7915-8280-2B4E-9BCB-4FFF0F81E8A0}" type="datetimeFigureOut">
              <a:rPr lang="en-NL" smtClean="0"/>
              <a:t>28/08/2023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301B-BD27-EA4C-9433-0ED4FA0C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E832-476F-F24B-963E-8141AB6C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7EF-7DD5-ED47-95DF-63B5F1AEC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0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A662A-DAFD-794B-B88E-5F5496C7F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b="14385"/>
          <a:stretch/>
        </p:blipFill>
        <p:spPr>
          <a:xfrm>
            <a:off x="-734036" y="-297947"/>
            <a:ext cx="13881529" cy="7808360"/>
          </a:xfrm>
          <a:prstGeom prst="rect">
            <a:avLst/>
          </a:prstGeom>
        </p:spPr>
      </p:pic>
      <p:pic>
        <p:nvPicPr>
          <p:cNvPr id="7" name="Picture 4" descr="Image result for first dates heart">
            <a:extLst>
              <a:ext uri="{FF2B5EF4-FFF2-40B4-BE49-F238E27FC236}">
                <a16:creationId xmlns:a16="http://schemas.microsoft.com/office/drawing/2014/main" id="{7CE6C0AB-97B5-FD48-97D5-6527026A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487" y="-760287"/>
            <a:ext cx="12348222" cy="8536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BF843-5422-C146-8602-C99B0749837F}"/>
              </a:ext>
            </a:extLst>
          </p:cNvPr>
          <p:cNvSpPr txBox="1"/>
          <p:nvPr/>
        </p:nvSpPr>
        <p:spPr>
          <a:xfrm>
            <a:off x="9042546" y="6088559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400" dirty="0">
                <a:solidFill>
                  <a:srgbClr val="D5D5D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#FirstDates</a:t>
            </a:r>
          </a:p>
        </p:txBody>
      </p:sp>
      <p:pic>
        <p:nvPicPr>
          <p:cNvPr id="1032" name="Picture 8" descr="Image result for npo logo">
            <a:extLst>
              <a:ext uri="{FF2B5EF4-FFF2-40B4-BE49-F238E27FC236}">
                <a16:creationId xmlns:a16="http://schemas.microsoft.com/office/drawing/2014/main" id="{7129040B-6D39-D943-87B2-4ADBD522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776" y="488823"/>
            <a:ext cx="763712" cy="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nnvara logo">
            <a:extLst>
              <a:ext uri="{FF2B5EF4-FFF2-40B4-BE49-F238E27FC236}">
                <a16:creationId xmlns:a16="http://schemas.microsoft.com/office/drawing/2014/main" id="{1BD25A37-9CEB-F342-9A6B-187CDC25F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24" b="94974" l="502" r="95706">
                        <a14:foregroundMark x1="8087" y1="28836" x2="13999" y2="31746"/>
                        <a14:foregroundMark x1="6191" y1="61111" x2="13776" y2="61111"/>
                        <a14:foregroundMark x1="1729" y1="27249" x2="6748" y2="29365"/>
                        <a14:foregroundMark x1="6748" y1="29365" x2="11489" y2="28836"/>
                        <a14:foregroundMark x1="502" y1="61640" x2="3291" y2="61905"/>
                        <a14:foregroundMark x1="1840" y1="94180" x2="19074" y2="94974"/>
                        <a14:foregroundMark x1="38037" y1="48942" x2="37702" y2="69312"/>
                        <a14:foregroundMark x1="37702" y1="69312" x2="38539" y2="50265"/>
                        <a14:foregroundMark x1="38539" y1="50265" x2="41774" y2="64286"/>
                        <a14:foregroundMark x1="41774" y1="64286" x2="44562" y2="52116"/>
                        <a14:foregroundMark x1="49303" y1="47884" x2="49303" y2="68519"/>
                        <a14:foregroundMark x1="49303" y1="68519" x2="49582" y2="47354"/>
                        <a14:foregroundMark x1="49582" y1="47354" x2="52928" y2="63757"/>
                        <a14:foregroundMark x1="52928" y1="63757" x2="55717" y2="56085"/>
                        <a14:foregroundMark x1="62763" y1="69213" x2="63636" y2="76984"/>
                        <a14:foregroundMark x1="59565" y1="40741" x2="62233" y2="64493"/>
                        <a14:foregroundMark x1="63636" y1="76984" x2="65533" y2="50000"/>
                        <a14:foregroundMark x1="71445" y1="44180" x2="70608" y2="62963"/>
                        <a14:foregroundMark x1="70608" y1="62963" x2="74902" y2="67989"/>
                        <a14:foregroundMark x1="74902" y1="67989" x2="72448" y2="46561"/>
                        <a14:foregroundMark x1="80089" y1="44709" x2="80089" y2="67460"/>
                        <a14:foregroundMark x1="90798" y1="47884" x2="90463" y2="64550"/>
                        <a14:foregroundMark x1="94032" y1="46032" x2="95706" y2="67196"/>
                        <a14:foregroundMark x1="95706" y1="67196" x2="92471" y2="66931"/>
                        <a14:foregroundMark x1="5466" y1="33598" x2="9481" y2="32011"/>
                        <a14:foregroundMark x1="9481" y1="32011" x2="13832" y2="34656"/>
                        <a14:foregroundMark x1="13832" y1="34656" x2="17345" y2="25661"/>
                        <a14:foregroundMark x1="17345" y1="25661" x2="17847" y2="23280"/>
                        <a14:foregroundMark x1="27886" y1="45767" x2="27886" y2="66402"/>
                        <a14:foregroundMark x1="14222" y1="61905" x2="18238" y2="63757"/>
                        <a14:foregroundMark x1="18238" y1="63757" x2="18349" y2="53439"/>
                        <a14:backgroundMark x1="30061" y1="52646" x2="30061" y2="52646"/>
                        <a14:backgroundMark x1="62521" y1="69577" x2="62521" y2="65608"/>
                        <a14:backgroundMark x1="71946" y1="57937" x2="71946" y2="55026"/>
                        <a14:backgroundMark x1="30173" y1="69312" x2="31065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6" y="558142"/>
            <a:ext cx="1482571" cy="31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D2AFE-13C1-E243-A148-DE880EF5BB1F}"/>
              </a:ext>
            </a:extLst>
          </p:cNvPr>
          <p:cNvSpPr txBox="1"/>
          <p:nvPr/>
        </p:nvSpPr>
        <p:spPr>
          <a:xfrm rot="21082837">
            <a:off x="6014252" y="2392606"/>
            <a:ext cx="25494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44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  <a:t>Arjan </a:t>
            </a:r>
            <a:r>
              <a:rPr lang="en-NL" sz="32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  <a:t>(52)</a:t>
            </a:r>
            <a:br>
              <a:rPr lang="en-NL" sz="1600" b="1" dirty="0">
                <a:solidFill>
                  <a:schemeClr val="bg1"/>
                </a:solidFill>
                <a:latin typeface="Noteworthy" panose="02000400000000000000" pitchFamily="2" charset="77"/>
                <a:ea typeface="Noteworthy" panose="02000400000000000000" pitchFamily="2" charset="77"/>
              </a:rPr>
            </a:br>
            <a:r>
              <a:rPr lang="en-NL" sz="3200" b="1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rPr>
              <a:t>Docent</a:t>
            </a:r>
            <a:endParaRPr lang="en-NL" sz="2400" dirty="0">
              <a:solidFill>
                <a:schemeClr val="bg1"/>
              </a:solidFill>
              <a:latin typeface="Noteworthy Light" panose="02000400000000000000" pitchFamily="2" charset="77"/>
              <a:ea typeface="Noteworthy Light" panose="020004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64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Noteworthy</vt:lpstr>
      <vt:lpstr>Noteworthy Light</vt:lpstr>
      <vt:lpstr>Noteworthy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Arjan Kamberg</cp:lastModifiedBy>
  <cp:revision>8</cp:revision>
  <dcterms:created xsi:type="dcterms:W3CDTF">2021-02-12T08:24:53Z</dcterms:created>
  <dcterms:modified xsi:type="dcterms:W3CDTF">2023-08-28T13:23:10Z</dcterms:modified>
</cp:coreProperties>
</file>