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9" r:id="rId4"/>
    <p:sldMasterId id="2147483670" r:id="rId5"/>
  </p:sldMasterIdLst>
  <p:notesMasterIdLst>
    <p:notesMasterId r:id="rId17"/>
  </p:notesMasterIdLst>
  <p:handoutMasterIdLst>
    <p:handoutMasterId r:id="rId18"/>
  </p:handoutMasterIdLst>
  <p:sldIdLst>
    <p:sldId id="256" r:id="rId6"/>
    <p:sldId id="410" r:id="rId7"/>
    <p:sldId id="388" r:id="rId8"/>
    <p:sldId id="389" r:id="rId9"/>
    <p:sldId id="393" r:id="rId10"/>
    <p:sldId id="391" r:id="rId11"/>
    <p:sldId id="392" r:id="rId12"/>
    <p:sldId id="390" r:id="rId13"/>
    <p:sldId id="411" r:id="rId14"/>
    <p:sldId id="412" r:id="rId15"/>
    <p:sldId id="387" r:id="rId16"/>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78E"/>
    <a:srgbClr val="9E9F9E"/>
    <a:srgbClr val="1EB7CE"/>
    <a:srgbClr val="7F807F"/>
    <a:srgbClr val="FD69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4341" autoAdjust="0"/>
  </p:normalViewPr>
  <p:slideViewPr>
    <p:cSldViewPr snapToGrid="0">
      <p:cViewPr varScale="1">
        <p:scale>
          <a:sx n="109" d="100"/>
          <a:sy n="109" d="100"/>
        </p:scale>
        <p:origin x="21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an Kamberg" userId="2cfeac95-aab1-41a7-bca5-796b19d85bc0" providerId="ADAL" clId="{5CC30164-CA00-7A48-8A93-5AB15F6C3005}"/>
    <pc:docChg chg="undo custSel addSld delSld modSld">
      <pc:chgData name="Arjan Kamberg" userId="2cfeac95-aab1-41a7-bca5-796b19d85bc0" providerId="ADAL" clId="{5CC30164-CA00-7A48-8A93-5AB15F6C3005}" dt="2022-08-31T14:40:11.349" v="1485" actId="20577"/>
      <pc:docMkLst>
        <pc:docMk/>
      </pc:docMkLst>
      <pc:sldChg chg="addSp delSp modSp mod">
        <pc:chgData name="Arjan Kamberg" userId="2cfeac95-aab1-41a7-bca5-796b19d85bc0" providerId="ADAL" clId="{5CC30164-CA00-7A48-8A93-5AB15F6C3005}" dt="2022-08-31T13:17:05.451" v="563" actId="1076"/>
        <pc:sldMkLst>
          <pc:docMk/>
          <pc:sldMk cId="1212195962" sldId="388"/>
        </pc:sldMkLst>
        <pc:spChg chg="mod">
          <ac:chgData name="Arjan Kamberg" userId="2cfeac95-aab1-41a7-bca5-796b19d85bc0" providerId="ADAL" clId="{5CC30164-CA00-7A48-8A93-5AB15F6C3005}" dt="2022-08-26T20:29:15.541" v="7" actId="20577"/>
          <ac:spMkLst>
            <pc:docMk/>
            <pc:sldMk cId="1212195962" sldId="388"/>
            <ac:spMk id="2" creationId="{4EBE90C1-9FA4-184C-92B9-F202C3AF56D6}"/>
          </ac:spMkLst>
        </pc:spChg>
        <pc:picChg chg="add del mod">
          <ac:chgData name="Arjan Kamberg" userId="2cfeac95-aab1-41a7-bca5-796b19d85bc0" providerId="ADAL" clId="{5CC30164-CA00-7A48-8A93-5AB15F6C3005}" dt="2022-08-31T13:16:50.078" v="558" actId="478"/>
          <ac:picMkLst>
            <pc:docMk/>
            <pc:sldMk cId="1212195962" sldId="388"/>
            <ac:picMk id="4" creationId="{2FED272C-FBD4-B9C0-AD32-AC61A01816D4}"/>
          </ac:picMkLst>
        </pc:picChg>
        <pc:picChg chg="add mod">
          <ac:chgData name="Arjan Kamberg" userId="2cfeac95-aab1-41a7-bca5-796b19d85bc0" providerId="ADAL" clId="{5CC30164-CA00-7A48-8A93-5AB15F6C3005}" dt="2022-08-31T13:17:05.451" v="563" actId="1076"/>
          <ac:picMkLst>
            <pc:docMk/>
            <pc:sldMk cId="1212195962" sldId="388"/>
            <ac:picMk id="5" creationId="{7F3759B5-2515-D358-9F2F-366BCEFAE858}"/>
          </ac:picMkLst>
        </pc:picChg>
      </pc:sldChg>
      <pc:sldChg chg="modSp new mod">
        <pc:chgData name="Arjan Kamberg" userId="2cfeac95-aab1-41a7-bca5-796b19d85bc0" providerId="ADAL" clId="{5CC30164-CA00-7A48-8A93-5AB15F6C3005}" dt="2022-08-31T12:36:34.047" v="557" actId="20577"/>
        <pc:sldMkLst>
          <pc:docMk/>
          <pc:sldMk cId="4168943246" sldId="389"/>
        </pc:sldMkLst>
        <pc:spChg chg="mod">
          <ac:chgData name="Arjan Kamberg" userId="2cfeac95-aab1-41a7-bca5-796b19d85bc0" providerId="ADAL" clId="{5CC30164-CA00-7A48-8A93-5AB15F6C3005}" dt="2022-08-26T20:40:58.597" v="218" actId="20577"/>
          <ac:spMkLst>
            <pc:docMk/>
            <pc:sldMk cId="4168943246" sldId="389"/>
            <ac:spMk id="2" creationId="{810550D6-73B0-4740-C237-B208496A00DA}"/>
          </ac:spMkLst>
        </pc:spChg>
        <pc:spChg chg="mod">
          <ac:chgData name="Arjan Kamberg" userId="2cfeac95-aab1-41a7-bca5-796b19d85bc0" providerId="ADAL" clId="{5CC30164-CA00-7A48-8A93-5AB15F6C3005}" dt="2022-08-31T12:36:34.047" v="557" actId="20577"/>
          <ac:spMkLst>
            <pc:docMk/>
            <pc:sldMk cId="4168943246" sldId="389"/>
            <ac:spMk id="3" creationId="{FBA06EA6-EE58-5094-3971-9B2D12E6F190}"/>
          </ac:spMkLst>
        </pc:spChg>
      </pc:sldChg>
      <pc:sldChg chg="addSp modSp new mod">
        <pc:chgData name="Arjan Kamberg" userId="2cfeac95-aab1-41a7-bca5-796b19d85bc0" providerId="ADAL" clId="{5CC30164-CA00-7A48-8A93-5AB15F6C3005}" dt="2022-08-30T22:05:50.279" v="470" actId="14100"/>
        <pc:sldMkLst>
          <pc:docMk/>
          <pc:sldMk cId="670161618" sldId="390"/>
        </pc:sldMkLst>
        <pc:spChg chg="mod">
          <ac:chgData name="Arjan Kamberg" userId="2cfeac95-aab1-41a7-bca5-796b19d85bc0" providerId="ADAL" clId="{5CC30164-CA00-7A48-8A93-5AB15F6C3005}" dt="2022-08-26T20:41:19.258" v="265" actId="20577"/>
          <ac:spMkLst>
            <pc:docMk/>
            <pc:sldMk cId="670161618" sldId="390"/>
            <ac:spMk id="2" creationId="{87118E9C-E845-407D-DCFA-3E248DC209A6}"/>
          </ac:spMkLst>
        </pc:spChg>
        <pc:spChg chg="mod">
          <ac:chgData name="Arjan Kamberg" userId="2cfeac95-aab1-41a7-bca5-796b19d85bc0" providerId="ADAL" clId="{5CC30164-CA00-7A48-8A93-5AB15F6C3005}" dt="2022-08-30T22:05:44.444" v="468" actId="1076"/>
          <ac:spMkLst>
            <pc:docMk/>
            <pc:sldMk cId="670161618" sldId="390"/>
            <ac:spMk id="3" creationId="{CFD4473F-9AC3-3A1F-4AD8-FF708EB9CB0E}"/>
          </ac:spMkLst>
        </pc:spChg>
        <pc:picChg chg="add mod">
          <ac:chgData name="Arjan Kamberg" userId="2cfeac95-aab1-41a7-bca5-796b19d85bc0" providerId="ADAL" clId="{5CC30164-CA00-7A48-8A93-5AB15F6C3005}" dt="2022-08-30T22:05:50.279" v="470" actId="14100"/>
          <ac:picMkLst>
            <pc:docMk/>
            <pc:sldMk cId="670161618" sldId="390"/>
            <ac:picMk id="4" creationId="{AE780808-5522-C020-B6FA-C2256CDA9BBF}"/>
          </ac:picMkLst>
        </pc:picChg>
      </pc:sldChg>
      <pc:sldChg chg="addSp delSp modSp new mod">
        <pc:chgData name="Arjan Kamberg" userId="2cfeac95-aab1-41a7-bca5-796b19d85bc0" providerId="ADAL" clId="{5CC30164-CA00-7A48-8A93-5AB15F6C3005}" dt="2022-08-31T14:04:30.726" v="797" actId="1076"/>
        <pc:sldMkLst>
          <pc:docMk/>
          <pc:sldMk cId="4243266407" sldId="391"/>
        </pc:sldMkLst>
        <pc:spChg chg="mod">
          <ac:chgData name="Arjan Kamberg" userId="2cfeac95-aab1-41a7-bca5-796b19d85bc0" providerId="ADAL" clId="{5CC30164-CA00-7A48-8A93-5AB15F6C3005}" dt="2022-08-31T13:40:24.780" v="671" actId="20577"/>
          <ac:spMkLst>
            <pc:docMk/>
            <pc:sldMk cId="4243266407" sldId="391"/>
            <ac:spMk id="2" creationId="{AD79606F-DD4F-B396-4559-358475DA0D22}"/>
          </ac:spMkLst>
        </pc:spChg>
        <pc:spChg chg="add del mod">
          <ac:chgData name="Arjan Kamberg" userId="2cfeac95-aab1-41a7-bca5-796b19d85bc0" providerId="ADAL" clId="{5CC30164-CA00-7A48-8A93-5AB15F6C3005}" dt="2022-08-31T13:40:29.906" v="673"/>
          <ac:spMkLst>
            <pc:docMk/>
            <pc:sldMk cId="4243266407" sldId="391"/>
            <ac:spMk id="3" creationId="{00EEC0E3-9B2C-35E6-B4FC-F4D86F41DAAC}"/>
          </ac:spMkLst>
        </pc:spChg>
        <pc:spChg chg="del">
          <ac:chgData name="Arjan Kamberg" userId="2cfeac95-aab1-41a7-bca5-796b19d85bc0" providerId="ADAL" clId="{5CC30164-CA00-7A48-8A93-5AB15F6C3005}" dt="2022-08-26T20:48:00.949" v="384"/>
          <ac:spMkLst>
            <pc:docMk/>
            <pc:sldMk cId="4243266407" sldId="391"/>
            <ac:spMk id="3" creationId="{59469EA5-5904-8D48-41AA-118D55322F81}"/>
          </ac:spMkLst>
        </pc:spChg>
        <pc:spChg chg="add del mod">
          <ac:chgData name="Arjan Kamberg" userId="2cfeac95-aab1-41a7-bca5-796b19d85bc0" providerId="ADAL" clId="{5CC30164-CA00-7A48-8A93-5AB15F6C3005}" dt="2022-08-31T14:03:53.575" v="786" actId="478"/>
          <ac:spMkLst>
            <pc:docMk/>
            <pc:sldMk cId="4243266407" sldId="391"/>
            <ac:spMk id="8" creationId="{A0BA7DAC-45F9-0702-6677-31BA512ECD07}"/>
          </ac:spMkLst>
        </pc:spChg>
        <pc:picChg chg="add del mod">
          <ac:chgData name="Arjan Kamberg" userId="2cfeac95-aab1-41a7-bca5-796b19d85bc0" providerId="ADAL" clId="{5CC30164-CA00-7A48-8A93-5AB15F6C3005}" dt="2022-08-31T14:03:51.629" v="785" actId="478"/>
          <ac:picMkLst>
            <pc:docMk/>
            <pc:sldMk cId="4243266407" sldId="391"/>
            <ac:picMk id="5" creationId="{1317E34E-FC99-5163-BA09-5F0F4A89E70B}"/>
          </ac:picMkLst>
        </pc:picChg>
        <pc:picChg chg="add mod">
          <ac:chgData name="Arjan Kamberg" userId="2cfeac95-aab1-41a7-bca5-796b19d85bc0" providerId="ADAL" clId="{5CC30164-CA00-7A48-8A93-5AB15F6C3005}" dt="2022-08-31T14:04:28.108" v="796" actId="1076"/>
          <ac:picMkLst>
            <pc:docMk/>
            <pc:sldMk cId="4243266407" sldId="391"/>
            <ac:picMk id="6" creationId="{0D6EE8BF-A36F-637A-364B-2E42197E731E}"/>
          </ac:picMkLst>
        </pc:picChg>
        <pc:picChg chg="add mod">
          <ac:chgData name="Arjan Kamberg" userId="2cfeac95-aab1-41a7-bca5-796b19d85bc0" providerId="ADAL" clId="{5CC30164-CA00-7A48-8A93-5AB15F6C3005}" dt="2022-08-31T14:04:30.726" v="797" actId="1076"/>
          <ac:picMkLst>
            <pc:docMk/>
            <pc:sldMk cId="4243266407" sldId="391"/>
            <ac:picMk id="7" creationId="{15BD1C53-D15B-3932-7E56-FE06B5ED4609}"/>
          </ac:picMkLst>
        </pc:picChg>
        <pc:picChg chg="add mod">
          <ac:chgData name="Arjan Kamberg" userId="2cfeac95-aab1-41a7-bca5-796b19d85bc0" providerId="ADAL" clId="{5CC30164-CA00-7A48-8A93-5AB15F6C3005}" dt="2022-08-31T14:04:23.788" v="795" actId="167"/>
          <ac:picMkLst>
            <pc:docMk/>
            <pc:sldMk cId="4243266407" sldId="391"/>
            <ac:picMk id="9" creationId="{4B3D0D4B-437A-9485-3798-D6803A29BE51}"/>
          </ac:picMkLst>
        </pc:picChg>
      </pc:sldChg>
      <pc:sldChg chg="addSp modSp new del mod">
        <pc:chgData name="Arjan Kamberg" userId="2cfeac95-aab1-41a7-bca5-796b19d85bc0" providerId="ADAL" clId="{5CC30164-CA00-7A48-8A93-5AB15F6C3005}" dt="2022-08-31T14:04:37.040" v="798" actId="2696"/>
        <pc:sldMkLst>
          <pc:docMk/>
          <pc:sldMk cId="253308614" sldId="392"/>
        </pc:sldMkLst>
        <pc:spChg chg="mod">
          <ac:chgData name="Arjan Kamberg" userId="2cfeac95-aab1-41a7-bca5-796b19d85bc0" providerId="ADAL" clId="{5CC30164-CA00-7A48-8A93-5AB15F6C3005}" dt="2022-08-26T20:56:11.753" v="428" actId="20577"/>
          <ac:spMkLst>
            <pc:docMk/>
            <pc:sldMk cId="253308614" sldId="392"/>
            <ac:spMk id="2" creationId="{37752DE1-1D0A-01CB-B0BF-7D90A07917FD}"/>
          </ac:spMkLst>
        </pc:spChg>
        <pc:picChg chg="add mod">
          <ac:chgData name="Arjan Kamberg" userId="2cfeac95-aab1-41a7-bca5-796b19d85bc0" providerId="ADAL" clId="{5CC30164-CA00-7A48-8A93-5AB15F6C3005}" dt="2022-08-26T20:55:57.830" v="400" actId="14100"/>
          <ac:picMkLst>
            <pc:docMk/>
            <pc:sldMk cId="253308614" sldId="392"/>
            <ac:picMk id="4" creationId="{DA444E44-7C36-F51D-B657-6AFAC028AD7A}"/>
          </ac:picMkLst>
        </pc:picChg>
      </pc:sldChg>
      <pc:sldChg chg="addSp delSp modSp mod">
        <pc:chgData name="Arjan Kamberg" userId="2cfeac95-aab1-41a7-bca5-796b19d85bc0" providerId="ADAL" clId="{5CC30164-CA00-7A48-8A93-5AB15F6C3005}" dt="2022-08-30T22:23:40.170" v="475" actId="14100"/>
        <pc:sldMkLst>
          <pc:docMk/>
          <pc:sldMk cId="854236094" sldId="393"/>
        </pc:sldMkLst>
        <pc:picChg chg="del">
          <ac:chgData name="Arjan Kamberg" userId="2cfeac95-aab1-41a7-bca5-796b19d85bc0" providerId="ADAL" clId="{5CC30164-CA00-7A48-8A93-5AB15F6C3005}" dt="2022-08-30T22:23:32.188" v="471" actId="478"/>
          <ac:picMkLst>
            <pc:docMk/>
            <pc:sldMk cId="854236094" sldId="393"/>
            <ac:picMk id="4" creationId="{EA103591-BCF1-F942-26EF-3D8075BE0892}"/>
          </ac:picMkLst>
        </pc:picChg>
        <pc:picChg chg="add mod">
          <ac:chgData name="Arjan Kamberg" userId="2cfeac95-aab1-41a7-bca5-796b19d85bc0" providerId="ADAL" clId="{5CC30164-CA00-7A48-8A93-5AB15F6C3005}" dt="2022-08-30T22:23:40.170" v="475" actId="14100"/>
          <ac:picMkLst>
            <pc:docMk/>
            <pc:sldMk cId="854236094" sldId="393"/>
            <ac:picMk id="5" creationId="{4E022630-421A-5833-07AD-57A934A57BEA}"/>
          </ac:picMkLst>
        </pc:picChg>
      </pc:sldChg>
      <pc:sldChg chg="addSp modSp new mod">
        <pc:chgData name="Arjan Kamberg" userId="2cfeac95-aab1-41a7-bca5-796b19d85bc0" providerId="ADAL" clId="{5CC30164-CA00-7A48-8A93-5AB15F6C3005}" dt="2022-08-30T22:04:20.544" v="449" actId="1076"/>
        <pc:sldMkLst>
          <pc:docMk/>
          <pc:sldMk cId="412729458" sldId="394"/>
        </pc:sldMkLst>
        <pc:spChg chg="mod">
          <ac:chgData name="Arjan Kamberg" userId="2cfeac95-aab1-41a7-bca5-796b19d85bc0" providerId="ADAL" clId="{5CC30164-CA00-7A48-8A93-5AB15F6C3005}" dt="2022-08-30T22:02:35.116" v="444" actId="20577"/>
          <ac:spMkLst>
            <pc:docMk/>
            <pc:sldMk cId="412729458" sldId="394"/>
            <ac:spMk id="2" creationId="{BFF54D48-BEF7-227E-C32F-1C20BC4F0B58}"/>
          </ac:spMkLst>
        </pc:spChg>
        <pc:picChg chg="add mod">
          <ac:chgData name="Arjan Kamberg" userId="2cfeac95-aab1-41a7-bca5-796b19d85bc0" providerId="ADAL" clId="{5CC30164-CA00-7A48-8A93-5AB15F6C3005}" dt="2022-08-30T22:04:20.544" v="449" actId="1076"/>
          <ac:picMkLst>
            <pc:docMk/>
            <pc:sldMk cId="412729458" sldId="394"/>
            <ac:picMk id="4" creationId="{FEAD55DB-4186-EEAE-83C4-025C95D591E3}"/>
          </ac:picMkLst>
        </pc:picChg>
      </pc:sldChg>
      <pc:sldChg chg="addSp delSp modSp new mod">
        <pc:chgData name="Arjan Kamberg" userId="2cfeac95-aab1-41a7-bca5-796b19d85bc0" providerId="ADAL" clId="{5CC30164-CA00-7A48-8A93-5AB15F6C3005}" dt="2022-08-31T14:00:07.946" v="679" actId="1076"/>
        <pc:sldMkLst>
          <pc:docMk/>
          <pc:sldMk cId="636361672" sldId="395"/>
        </pc:sldMkLst>
        <pc:spChg chg="mod">
          <ac:chgData name="Arjan Kamberg" userId="2cfeac95-aab1-41a7-bca5-796b19d85bc0" providerId="ADAL" clId="{5CC30164-CA00-7A48-8A93-5AB15F6C3005}" dt="2022-08-31T13:39:03.728" v="587" actId="20577"/>
          <ac:spMkLst>
            <pc:docMk/>
            <pc:sldMk cId="636361672" sldId="395"/>
            <ac:spMk id="2" creationId="{AA57C7C6-A864-EECA-4CF7-13710447A6DF}"/>
          </ac:spMkLst>
        </pc:spChg>
        <pc:spChg chg="mod">
          <ac:chgData name="Arjan Kamberg" userId="2cfeac95-aab1-41a7-bca5-796b19d85bc0" providerId="ADAL" clId="{5CC30164-CA00-7A48-8A93-5AB15F6C3005}" dt="2022-08-31T14:00:07.946" v="679" actId="1076"/>
          <ac:spMkLst>
            <pc:docMk/>
            <pc:sldMk cId="636361672" sldId="395"/>
            <ac:spMk id="3" creationId="{90CCA0E7-5326-4E49-C934-5C1467E0D31D}"/>
          </ac:spMkLst>
        </pc:spChg>
        <pc:picChg chg="add del">
          <ac:chgData name="Arjan Kamberg" userId="2cfeac95-aab1-41a7-bca5-796b19d85bc0" providerId="ADAL" clId="{5CC30164-CA00-7A48-8A93-5AB15F6C3005}" dt="2022-08-31T13:39:39.945" v="634" actId="478"/>
          <ac:picMkLst>
            <pc:docMk/>
            <pc:sldMk cId="636361672" sldId="395"/>
            <ac:picMk id="4" creationId="{94807670-8B63-5ED4-5AFF-2B116FF2D586}"/>
          </ac:picMkLst>
        </pc:picChg>
        <pc:picChg chg="add del mod">
          <ac:chgData name="Arjan Kamberg" userId="2cfeac95-aab1-41a7-bca5-796b19d85bc0" providerId="ADAL" clId="{5CC30164-CA00-7A48-8A93-5AB15F6C3005}" dt="2022-08-31T14:00:01.211" v="678" actId="478"/>
          <ac:picMkLst>
            <pc:docMk/>
            <pc:sldMk cId="636361672" sldId="395"/>
            <ac:picMk id="5" creationId="{D24E93E1-079B-2EB2-3307-50FB5C0F9EA2}"/>
          </ac:picMkLst>
        </pc:picChg>
      </pc:sldChg>
      <pc:sldChg chg="modSp new mod">
        <pc:chgData name="Arjan Kamberg" userId="2cfeac95-aab1-41a7-bca5-796b19d85bc0" providerId="ADAL" clId="{5CC30164-CA00-7A48-8A93-5AB15F6C3005}" dt="2022-08-31T14:05:41.495" v="874" actId="20577"/>
        <pc:sldMkLst>
          <pc:docMk/>
          <pc:sldMk cId="3470324781" sldId="396"/>
        </pc:sldMkLst>
        <pc:spChg chg="mod">
          <ac:chgData name="Arjan Kamberg" userId="2cfeac95-aab1-41a7-bca5-796b19d85bc0" providerId="ADAL" clId="{5CC30164-CA00-7A48-8A93-5AB15F6C3005}" dt="2022-08-31T14:05:06.854" v="821" actId="20577"/>
          <ac:spMkLst>
            <pc:docMk/>
            <pc:sldMk cId="3470324781" sldId="396"/>
            <ac:spMk id="2" creationId="{C967EE23-C7ED-846A-28D7-DC41F3293992}"/>
          </ac:spMkLst>
        </pc:spChg>
        <pc:spChg chg="mod">
          <ac:chgData name="Arjan Kamberg" userId="2cfeac95-aab1-41a7-bca5-796b19d85bc0" providerId="ADAL" clId="{5CC30164-CA00-7A48-8A93-5AB15F6C3005}" dt="2022-08-31T14:05:41.495" v="874" actId="20577"/>
          <ac:spMkLst>
            <pc:docMk/>
            <pc:sldMk cId="3470324781" sldId="396"/>
            <ac:spMk id="3" creationId="{97410B6A-C22F-5117-A73E-1BCD78F29C68}"/>
          </ac:spMkLst>
        </pc:spChg>
      </pc:sldChg>
      <pc:sldChg chg="addSp delSp modSp add mod modAnim">
        <pc:chgData name="Arjan Kamberg" userId="2cfeac95-aab1-41a7-bca5-796b19d85bc0" providerId="ADAL" clId="{5CC30164-CA00-7A48-8A93-5AB15F6C3005}" dt="2022-08-31T14:00:51.967" v="684"/>
        <pc:sldMkLst>
          <pc:docMk/>
          <pc:sldMk cId="286512365" sldId="397"/>
        </pc:sldMkLst>
        <pc:spChg chg="del">
          <ac:chgData name="Arjan Kamberg" userId="2cfeac95-aab1-41a7-bca5-796b19d85bc0" providerId="ADAL" clId="{5CC30164-CA00-7A48-8A93-5AB15F6C3005}" dt="2022-08-31T14:00:10.646" v="680" actId="478"/>
          <ac:spMkLst>
            <pc:docMk/>
            <pc:sldMk cId="286512365" sldId="397"/>
            <ac:spMk id="3" creationId="{90CCA0E7-5326-4E49-C934-5C1467E0D31D}"/>
          </ac:spMkLst>
        </pc:spChg>
        <pc:spChg chg="add del mod">
          <ac:chgData name="Arjan Kamberg" userId="2cfeac95-aab1-41a7-bca5-796b19d85bc0" providerId="ADAL" clId="{5CC30164-CA00-7A48-8A93-5AB15F6C3005}" dt="2022-08-31T14:00:24.570" v="682" actId="478"/>
          <ac:spMkLst>
            <pc:docMk/>
            <pc:sldMk cId="286512365" sldId="397"/>
            <ac:spMk id="6" creationId="{33ACF40D-C0F6-C5BF-7785-679022485AFB}"/>
          </ac:spMkLst>
        </pc:spChg>
        <pc:picChg chg="add del">
          <ac:chgData name="Arjan Kamberg" userId="2cfeac95-aab1-41a7-bca5-796b19d85bc0" providerId="ADAL" clId="{5CC30164-CA00-7A48-8A93-5AB15F6C3005}" dt="2022-08-31T13:59:58.419" v="677" actId="478"/>
          <ac:picMkLst>
            <pc:docMk/>
            <pc:sldMk cId="286512365" sldId="397"/>
            <ac:picMk id="5" creationId="{D24E93E1-079B-2EB2-3307-50FB5C0F9EA2}"/>
          </ac:picMkLst>
        </pc:picChg>
        <pc:picChg chg="add del mod">
          <ac:chgData name="Arjan Kamberg" userId="2cfeac95-aab1-41a7-bca5-796b19d85bc0" providerId="ADAL" clId="{5CC30164-CA00-7A48-8A93-5AB15F6C3005}" dt="2022-08-31T14:00:51.967" v="684"/>
          <ac:picMkLst>
            <pc:docMk/>
            <pc:sldMk cId="286512365" sldId="397"/>
            <ac:picMk id="7" creationId="{66AFA0F9-4C2C-3EB8-8E19-DE8B43F7FA69}"/>
          </ac:picMkLst>
        </pc:picChg>
      </pc:sldChg>
      <pc:sldChg chg="addSp modSp new mod">
        <pc:chgData name="Arjan Kamberg" userId="2cfeac95-aab1-41a7-bca5-796b19d85bc0" providerId="ADAL" clId="{5CC30164-CA00-7A48-8A93-5AB15F6C3005}" dt="2022-08-31T14:03:04.443" v="753" actId="1076"/>
        <pc:sldMkLst>
          <pc:docMk/>
          <pc:sldMk cId="4028324794" sldId="398"/>
        </pc:sldMkLst>
        <pc:spChg chg="mod">
          <ac:chgData name="Arjan Kamberg" userId="2cfeac95-aab1-41a7-bca5-796b19d85bc0" providerId="ADAL" clId="{5CC30164-CA00-7A48-8A93-5AB15F6C3005}" dt="2022-08-31T14:01:05.350" v="707" actId="20577"/>
          <ac:spMkLst>
            <pc:docMk/>
            <pc:sldMk cId="4028324794" sldId="398"/>
            <ac:spMk id="2" creationId="{90952B9F-2DCE-11CE-CDCF-799EDC54513B}"/>
          </ac:spMkLst>
        </pc:spChg>
        <pc:spChg chg="mod">
          <ac:chgData name="Arjan Kamberg" userId="2cfeac95-aab1-41a7-bca5-796b19d85bc0" providerId="ADAL" clId="{5CC30164-CA00-7A48-8A93-5AB15F6C3005}" dt="2022-08-31T14:01:19.355" v="749" actId="20577"/>
          <ac:spMkLst>
            <pc:docMk/>
            <pc:sldMk cId="4028324794" sldId="398"/>
            <ac:spMk id="3" creationId="{FC094728-491B-D5BD-2D93-4B52E4504FF1}"/>
          </ac:spMkLst>
        </pc:spChg>
        <pc:picChg chg="add mod">
          <ac:chgData name="Arjan Kamberg" userId="2cfeac95-aab1-41a7-bca5-796b19d85bc0" providerId="ADAL" clId="{5CC30164-CA00-7A48-8A93-5AB15F6C3005}" dt="2022-08-31T14:03:04.443" v="753" actId="1076"/>
          <ac:picMkLst>
            <pc:docMk/>
            <pc:sldMk cId="4028324794" sldId="398"/>
            <ac:picMk id="4" creationId="{68999A47-DC6F-AA61-C405-4A746007B73E}"/>
          </ac:picMkLst>
        </pc:picChg>
      </pc:sldChg>
      <pc:sldChg chg="addSp modSp new mod">
        <pc:chgData name="Arjan Kamberg" userId="2cfeac95-aab1-41a7-bca5-796b19d85bc0" providerId="ADAL" clId="{5CC30164-CA00-7A48-8A93-5AB15F6C3005}" dt="2022-08-31T14:03:39.309" v="784" actId="1076"/>
        <pc:sldMkLst>
          <pc:docMk/>
          <pc:sldMk cId="407717730" sldId="399"/>
        </pc:sldMkLst>
        <pc:spChg chg="mod">
          <ac:chgData name="Arjan Kamberg" userId="2cfeac95-aab1-41a7-bca5-796b19d85bc0" providerId="ADAL" clId="{5CC30164-CA00-7A48-8A93-5AB15F6C3005}" dt="2022-08-31T14:03:22.519" v="754"/>
          <ac:spMkLst>
            <pc:docMk/>
            <pc:sldMk cId="407717730" sldId="399"/>
            <ac:spMk id="2" creationId="{622DB0E3-4694-E717-54D9-B729BA4A9919}"/>
          </ac:spMkLst>
        </pc:spChg>
        <pc:spChg chg="mod">
          <ac:chgData name="Arjan Kamberg" userId="2cfeac95-aab1-41a7-bca5-796b19d85bc0" providerId="ADAL" clId="{5CC30164-CA00-7A48-8A93-5AB15F6C3005}" dt="2022-08-31T14:03:30.286" v="781" actId="20577"/>
          <ac:spMkLst>
            <pc:docMk/>
            <pc:sldMk cId="407717730" sldId="399"/>
            <ac:spMk id="3" creationId="{E2D048BD-DE8B-6781-C904-3C742D873B05}"/>
          </ac:spMkLst>
        </pc:spChg>
        <pc:picChg chg="add mod">
          <ac:chgData name="Arjan Kamberg" userId="2cfeac95-aab1-41a7-bca5-796b19d85bc0" providerId="ADAL" clId="{5CC30164-CA00-7A48-8A93-5AB15F6C3005}" dt="2022-08-31T14:03:39.309" v="784" actId="1076"/>
          <ac:picMkLst>
            <pc:docMk/>
            <pc:sldMk cId="407717730" sldId="399"/>
            <ac:picMk id="4" creationId="{D36E9876-EF22-428E-9EDC-4323BBFAB230}"/>
          </ac:picMkLst>
        </pc:picChg>
      </pc:sldChg>
      <pc:sldChg chg="addSp delSp modSp add mod">
        <pc:chgData name="Arjan Kamberg" userId="2cfeac95-aab1-41a7-bca5-796b19d85bc0" providerId="ADAL" clId="{5CC30164-CA00-7A48-8A93-5AB15F6C3005}" dt="2022-08-31T14:09:46.771" v="880" actId="1076"/>
        <pc:sldMkLst>
          <pc:docMk/>
          <pc:sldMk cId="4017765752" sldId="400"/>
        </pc:sldMkLst>
        <pc:spChg chg="del">
          <ac:chgData name="Arjan Kamberg" userId="2cfeac95-aab1-41a7-bca5-796b19d85bc0" providerId="ADAL" clId="{5CC30164-CA00-7A48-8A93-5AB15F6C3005}" dt="2022-08-31T14:05:54.880" v="876" actId="478"/>
          <ac:spMkLst>
            <pc:docMk/>
            <pc:sldMk cId="4017765752" sldId="400"/>
            <ac:spMk id="3" creationId="{97410B6A-C22F-5117-A73E-1BCD78F29C68}"/>
          </ac:spMkLst>
        </pc:spChg>
        <pc:spChg chg="add mod">
          <ac:chgData name="Arjan Kamberg" userId="2cfeac95-aab1-41a7-bca5-796b19d85bc0" providerId="ADAL" clId="{5CC30164-CA00-7A48-8A93-5AB15F6C3005}" dt="2022-08-31T14:05:54.880" v="876" actId="478"/>
          <ac:spMkLst>
            <pc:docMk/>
            <pc:sldMk cId="4017765752" sldId="400"/>
            <ac:spMk id="5" creationId="{B54205DC-825D-AE7A-BBE2-CA7D36777587}"/>
          </ac:spMkLst>
        </pc:spChg>
        <pc:picChg chg="add mod">
          <ac:chgData name="Arjan Kamberg" userId="2cfeac95-aab1-41a7-bca5-796b19d85bc0" providerId="ADAL" clId="{5CC30164-CA00-7A48-8A93-5AB15F6C3005}" dt="2022-08-31T14:09:46.771" v="880" actId="1076"/>
          <ac:picMkLst>
            <pc:docMk/>
            <pc:sldMk cId="4017765752" sldId="400"/>
            <ac:picMk id="6" creationId="{BB874189-962A-30D6-8322-33546CD132E9}"/>
          </ac:picMkLst>
        </pc:picChg>
      </pc:sldChg>
      <pc:sldChg chg="addSp delSp modSp new mod">
        <pc:chgData name="Arjan Kamberg" userId="2cfeac95-aab1-41a7-bca5-796b19d85bc0" providerId="ADAL" clId="{5CC30164-CA00-7A48-8A93-5AB15F6C3005}" dt="2022-08-31T14:27:38.356" v="1037" actId="20577"/>
        <pc:sldMkLst>
          <pc:docMk/>
          <pc:sldMk cId="1109464808" sldId="401"/>
        </pc:sldMkLst>
        <pc:spChg chg="mod">
          <ac:chgData name="Arjan Kamberg" userId="2cfeac95-aab1-41a7-bca5-796b19d85bc0" providerId="ADAL" clId="{5CC30164-CA00-7A48-8A93-5AB15F6C3005}" dt="2022-08-31T14:10:27.062" v="906" actId="20577"/>
          <ac:spMkLst>
            <pc:docMk/>
            <pc:sldMk cId="1109464808" sldId="401"/>
            <ac:spMk id="2" creationId="{46848E76-65A3-B91E-AE50-AE8CAAC9625A}"/>
          </ac:spMkLst>
        </pc:spChg>
        <pc:spChg chg="mod">
          <ac:chgData name="Arjan Kamberg" userId="2cfeac95-aab1-41a7-bca5-796b19d85bc0" providerId="ADAL" clId="{5CC30164-CA00-7A48-8A93-5AB15F6C3005}" dt="2022-08-31T14:27:38.356" v="1037" actId="20577"/>
          <ac:spMkLst>
            <pc:docMk/>
            <pc:sldMk cId="1109464808" sldId="401"/>
            <ac:spMk id="3" creationId="{DC681B44-F841-FA7A-8526-63F01D1F2637}"/>
          </ac:spMkLst>
        </pc:spChg>
        <pc:spChg chg="add del mod">
          <ac:chgData name="Arjan Kamberg" userId="2cfeac95-aab1-41a7-bca5-796b19d85bc0" providerId="ADAL" clId="{5CC30164-CA00-7A48-8A93-5AB15F6C3005}" dt="2022-08-31T14:12:37.426" v="1035"/>
          <ac:spMkLst>
            <pc:docMk/>
            <pc:sldMk cId="1109464808" sldId="401"/>
            <ac:spMk id="4" creationId="{47176228-0120-D2F4-6C8C-707CD0EBB072}"/>
          </ac:spMkLst>
        </pc:spChg>
      </pc:sldChg>
      <pc:sldChg chg="addSp delSp modSp add mod">
        <pc:chgData name="Arjan Kamberg" userId="2cfeac95-aab1-41a7-bca5-796b19d85bc0" providerId="ADAL" clId="{5CC30164-CA00-7A48-8A93-5AB15F6C3005}" dt="2022-08-31T14:28:40.539" v="1041" actId="1076"/>
        <pc:sldMkLst>
          <pc:docMk/>
          <pc:sldMk cId="489478827" sldId="402"/>
        </pc:sldMkLst>
        <pc:spChg chg="del">
          <ac:chgData name="Arjan Kamberg" userId="2cfeac95-aab1-41a7-bca5-796b19d85bc0" providerId="ADAL" clId="{5CC30164-CA00-7A48-8A93-5AB15F6C3005}" dt="2022-08-31T14:12:41.614" v="1036" actId="478"/>
          <ac:spMkLst>
            <pc:docMk/>
            <pc:sldMk cId="489478827" sldId="402"/>
            <ac:spMk id="3" creationId="{DC681B44-F841-FA7A-8526-63F01D1F2637}"/>
          </ac:spMkLst>
        </pc:spChg>
        <pc:spChg chg="add mod">
          <ac:chgData name="Arjan Kamberg" userId="2cfeac95-aab1-41a7-bca5-796b19d85bc0" providerId="ADAL" clId="{5CC30164-CA00-7A48-8A93-5AB15F6C3005}" dt="2022-08-31T14:12:41.614" v="1036" actId="478"/>
          <ac:spMkLst>
            <pc:docMk/>
            <pc:sldMk cId="489478827" sldId="402"/>
            <ac:spMk id="5" creationId="{A244568C-200D-1C2E-57C2-7CDD28ED3835}"/>
          </ac:spMkLst>
        </pc:spChg>
        <pc:picChg chg="add mod">
          <ac:chgData name="Arjan Kamberg" userId="2cfeac95-aab1-41a7-bca5-796b19d85bc0" providerId="ADAL" clId="{5CC30164-CA00-7A48-8A93-5AB15F6C3005}" dt="2022-08-31T14:28:40.539" v="1041" actId="1076"/>
          <ac:picMkLst>
            <pc:docMk/>
            <pc:sldMk cId="489478827" sldId="402"/>
            <ac:picMk id="6" creationId="{0D91B9AE-980F-FB6D-2622-CA47A33AB7D8}"/>
          </ac:picMkLst>
        </pc:picChg>
      </pc:sldChg>
      <pc:sldChg chg="addSp delSp modSp new mod">
        <pc:chgData name="Arjan Kamberg" userId="2cfeac95-aab1-41a7-bca5-796b19d85bc0" providerId="ADAL" clId="{5CC30164-CA00-7A48-8A93-5AB15F6C3005}" dt="2022-08-31T14:38:09.084" v="1320" actId="20577"/>
        <pc:sldMkLst>
          <pc:docMk/>
          <pc:sldMk cId="3955894529" sldId="403"/>
        </pc:sldMkLst>
        <pc:spChg chg="mod">
          <ac:chgData name="Arjan Kamberg" userId="2cfeac95-aab1-41a7-bca5-796b19d85bc0" providerId="ADAL" clId="{5CC30164-CA00-7A48-8A93-5AB15F6C3005}" dt="2022-08-31T14:35:34.350" v="1065" actId="20577"/>
          <ac:spMkLst>
            <pc:docMk/>
            <pc:sldMk cId="3955894529" sldId="403"/>
            <ac:spMk id="2" creationId="{19C57CCF-DBD1-0887-59E5-E0040CB5D02A}"/>
          </ac:spMkLst>
        </pc:spChg>
        <pc:spChg chg="del">
          <ac:chgData name="Arjan Kamberg" userId="2cfeac95-aab1-41a7-bca5-796b19d85bc0" providerId="ADAL" clId="{5CC30164-CA00-7A48-8A93-5AB15F6C3005}" dt="2022-08-31T14:35:39.180" v="1066"/>
          <ac:spMkLst>
            <pc:docMk/>
            <pc:sldMk cId="3955894529" sldId="403"/>
            <ac:spMk id="3" creationId="{FA3E3898-1AD3-F720-4A97-E10C6B1A2570}"/>
          </ac:spMkLst>
        </pc:spChg>
        <pc:spChg chg="add mod">
          <ac:chgData name="Arjan Kamberg" userId="2cfeac95-aab1-41a7-bca5-796b19d85bc0" providerId="ADAL" clId="{5CC30164-CA00-7A48-8A93-5AB15F6C3005}" dt="2022-08-31T14:38:09.084" v="1320" actId="20577"/>
          <ac:spMkLst>
            <pc:docMk/>
            <pc:sldMk cId="3955894529" sldId="403"/>
            <ac:spMk id="5" creationId="{B4B4701B-12FD-AE25-BCE8-1255356AE294}"/>
          </ac:spMkLst>
        </pc:spChg>
        <pc:picChg chg="add mod">
          <ac:chgData name="Arjan Kamberg" userId="2cfeac95-aab1-41a7-bca5-796b19d85bc0" providerId="ADAL" clId="{5CC30164-CA00-7A48-8A93-5AB15F6C3005}" dt="2022-08-31T14:35:47.642" v="1068" actId="14100"/>
          <ac:picMkLst>
            <pc:docMk/>
            <pc:sldMk cId="3955894529" sldId="403"/>
            <ac:picMk id="4" creationId="{F9E43553-4844-D403-9F5A-2E29CB3696FF}"/>
          </ac:picMkLst>
        </pc:picChg>
      </pc:sldChg>
      <pc:sldChg chg="addSp delSp modSp new mod">
        <pc:chgData name="Arjan Kamberg" userId="2cfeac95-aab1-41a7-bca5-796b19d85bc0" providerId="ADAL" clId="{5CC30164-CA00-7A48-8A93-5AB15F6C3005}" dt="2022-08-31T14:39:17.914" v="1344" actId="1076"/>
        <pc:sldMkLst>
          <pc:docMk/>
          <pc:sldMk cId="1563989510" sldId="404"/>
        </pc:sldMkLst>
        <pc:spChg chg="mod">
          <ac:chgData name="Arjan Kamberg" userId="2cfeac95-aab1-41a7-bca5-796b19d85bc0" providerId="ADAL" clId="{5CC30164-CA00-7A48-8A93-5AB15F6C3005}" dt="2022-08-31T14:38:52.533" v="1338" actId="20577"/>
          <ac:spMkLst>
            <pc:docMk/>
            <pc:sldMk cId="1563989510" sldId="404"/>
            <ac:spMk id="2" creationId="{D1AA8AE0-B4D2-E14C-0585-E5A946FDD955}"/>
          </ac:spMkLst>
        </pc:spChg>
        <pc:spChg chg="del">
          <ac:chgData name="Arjan Kamberg" userId="2cfeac95-aab1-41a7-bca5-796b19d85bc0" providerId="ADAL" clId="{5CC30164-CA00-7A48-8A93-5AB15F6C3005}" dt="2022-08-31T14:39:12.426" v="1342" actId="478"/>
          <ac:spMkLst>
            <pc:docMk/>
            <pc:sldMk cId="1563989510" sldId="404"/>
            <ac:spMk id="3" creationId="{7DEC87FA-6E88-AC0E-5456-E07D48FEABD3}"/>
          </ac:spMkLst>
        </pc:spChg>
        <pc:picChg chg="add mod">
          <ac:chgData name="Arjan Kamberg" userId="2cfeac95-aab1-41a7-bca5-796b19d85bc0" providerId="ADAL" clId="{5CC30164-CA00-7A48-8A93-5AB15F6C3005}" dt="2022-08-31T14:39:17.914" v="1344" actId="1076"/>
          <ac:picMkLst>
            <pc:docMk/>
            <pc:sldMk cId="1563989510" sldId="404"/>
            <ac:picMk id="4" creationId="{65817331-DEBB-4807-3AFC-B284B65F9154}"/>
          </ac:picMkLst>
        </pc:picChg>
      </pc:sldChg>
      <pc:sldChg chg="modSp new mod">
        <pc:chgData name="Arjan Kamberg" userId="2cfeac95-aab1-41a7-bca5-796b19d85bc0" providerId="ADAL" clId="{5CC30164-CA00-7A48-8A93-5AB15F6C3005}" dt="2022-08-31T14:40:11.349" v="1485" actId="20577"/>
        <pc:sldMkLst>
          <pc:docMk/>
          <pc:sldMk cId="3128407508" sldId="405"/>
        </pc:sldMkLst>
        <pc:spChg chg="mod">
          <ac:chgData name="Arjan Kamberg" userId="2cfeac95-aab1-41a7-bca5-796b19d85bc0" providerId="ADAL" clId="{5CC30164-CA00-7A48-8A93-5AB15F6C3005}" dt="2022-08-31T14:39:53.881" v="1415" actId="20577"/>
          <ac:spMkLst>
            <pc:docMk/>
            <pc:sldMk cId="3128407508" sldId="405"/>
            <ac:spMk id="2" creationId="{A4C28DDE-C2EA-CDED-7D6C-FC76F6AD46C4}"/>
          </ac:spMkLst>
        </pc:spChg>
        <pc:spChg chg="mod">
          <ac:chgData name="Arjan Kamberg" userId="2cfeac95-aab1-41a7-bca5-796b19d85bc0" providerId="ADAL" clId="{5CC30164-CA00-7A48-8A93-5AB15F6C3005}" dt="2022-08-31T14:40:11.349" v="1485" actId="20577"/>
          <ac:spMkLst>
            <pc:docMk/>
            <pc:sldMk cId="3128407508" sldId="405"/>
            <ac:spMk id="3" creationId="{689172D5-3134-B307-2A5F-E5799F97F812}"/>
          </ac:spMkLst>
        </pc:spChg>
      </pc:sldChg>
    </pc:docChg>
  </pc:docChgLst>
  <pc:docChgLst>
    <pc:chgData name="Arjan Kamberg" userId="2cfeac95-aab1-41a7-bca5-796b19d85bc0" providerId="ADAL" clId="{9B54E0E4-160A-394D-9320-4F92BB8FC87C}"/>
    <pc:docChg chg="undo custSel addSld delSld modSld">
      <pc:chgData name="Arjan Kamberg" userId="2cfeac95-aab1-41a7-bca5-796b19d85bc0" providerId="ADAL" clId="{9B54E0E4-160A-394D-9320-4F92BB8FC87C}" dt="2022-11-20T13:29:34.745" v="1240" actId="20577"/>
      <pc:docMkLst>
        <pc:docMk/>
      </pc:docMkLst>
      <pc:sldChg chg="modSp mod">
        <pc:chgData name="Arjan Kamberg" userId="2cfeac95-aab1-41a7-bca5-796b19d85bc0" providerId="ADAL" clId="{9B54E0E4-160A-394D-9320-4F92BB8FC87C}" dt="2022-11-20T13:00:23.085" v="962" actId="14100"/>
        <pc:sldMkLst>
          <pc:docMk/>
          <pc:sldMk cId="248983296" sldId="256"/>
        </pc:sldMkLst>
        <pc:spChg chg="mod">
          <ac:chgData name="Arjan Kamberg" userId="2cfeac95-aab1-41a7-bca5-796b19d85bc0" providerId="ADAL" clId="{9B54E0E4-160A-394D-9320-4F92BB8FC87C}" dt="2022-11-20T13:00:23.085" v="962" actId="14100"/>
          <ac:spMkLst>
            <pc:docMk/>
            <pc:sldMk cId="248983296" sldId="256"/>
            <ac:spMk id="8" creationId="{504648F9-71D5-4088-A705-93B3953EDA91}"/>
          </ac:spMkLst>
        </pc:spChg>
      </pc:sldChg>
      <pc:sldChg chg="modSp new mod">
        <pc:chgData name="Arjan Kamberg" userId="2cfeac95-aab1-41a7-bca5-796b19d85bc0" providerId="ADAL" clId="{9B54E0E4-160A-394D-9320-4F92BB8FC87C}" dt="2022-11-20T11:19:31.684" v="958" actId="20577"/>
        <pc:sldMkLst>
          <pc:docMk/>
          <pc:sldMk cId="938344440" sldId="388"/>
        </pc:sldMkLst>
        <pc:spChg chg="mod">
          <ac:chgData name="Arjan Kamberg" userId="2cfeac95-aab1-41a7-bca5-796b19d85bc0" providerId="ADAL" clId="{9B54E0E4-160A-394D-9320-4F92BB8FC87C}" dt="2022-11-07T20:51:29.716" v="11" actId="20577"/>
          <ac:spMkLst>
            <pc:docMk/>
            <pc:sldMk cId="938344440" sldId="388"/>
            <ac:spMk id="2" creationId="{C21621E4-647B-0762-DB72-310359449406}"/>
          </ac:spMkLst>
        </pc:spChg>
        <pc:spChg chg="mod">
          <ac:chgData name="Arjan Kamberg" userId="2cfeac95-aab1-41a7-bca5-796b19d85bc0" providerId="ADAL" clId="{9B54E0E4-160A-394D-9320-4F92BB8FC87C}" dt="2022-11-20T11:19:31.684" v="958" actId="20577"/>
          <ac:spMkLst>
            <pc:docMk/>
            <pc:sldMk cId="938344440" sldId="388"/>
            <ac:spMk id="3" creationId="{5C238F3B-32BD-1020-C8CF-FD706E1AB4D2}"/>
          </ac:spMkLst>
        </pc:spChg>
      </pc:sldChg>
      <pc:sldChg chg="del">
        <pc:chgData name="Arjan Kamberg" userId="2cfeac95-aab1-41a7-bca5-796b19d85bc0" providerId="ADAL" clId="{9B54E0E4-160A-394D-9320-4F92BB8FC87C}" dt="2022-11-07T20:51:22.488" v="0" actId="2696"/>
        <pc:sldMkLst>
          <pc:docMk/>
          <pc:sldMk cId="1212195962" sldId="388"/>
        </pc:sldMkLst>
      </pc:sldChg>
      <pc:sldChg chg="modSp new mod">
        <pc:chgData name="Arjan Kamberg" userId="2cfeac95-aab1-41a7-bca5-796b19d85bc0" providerId="ADAL" clId="{9B54E0E4-160A-394D-9320-4F92BB8FC87C}" dt="2022-11-07T20:56:04.603" v="595" actId="20577"/>
        <pc:sldMkLst>
          <pc:docMk/>
          <pc:sldMk cId="1867056223" sldId="389"/>
        </pc:sldMkLst>
        <pc:spChg chg="mod">
          <ac:chgData name="Arjan Kamberg" userId="2cfeac95-aab1-41a7-bca5-796b19d85bc0" providerId="ADAL" clId="{9B54E0E4-160A-394D-9320-4F92BB8FC87C}" dt="2022-11-07T20:56:04.603" v="595" actId="20577"/>
          <ac:spMkLst>
            <pc:docMk/>
            <pc:sldMk cId="1867056223" sldId="389"/>
            <ac:spMk id="2" creationId="{7CD655D7-E83B-3394-4010-7BA15535B14B}"/>
          </ac:spMkLst>
        </pc:spChg>
      </pc:sldChg>
      <pc:sldChg chg="del">
        <pc:chgData name="Arjan Kamberg" userId="2cfeac95-aab1-41a7-bca5-796b19d85bc0" providerId="ADAL" clId="{9B54E0E4-160A-394D-9320-4F92BB8FC87C}" dt="2022-11-07T20:51:22.488" v="0" actId="2696"/>
        <pc:sldMkLst>
          <pc:docMk/>
          <pc:sldMk cId="4168943246" sldId="389"/>
        </pc:sldMkLst>
      </pc:sldChg>
      <pc:sldChg chg="del">
        <pc:chgData name="Arjan Kamberg" userId="2cfeac95-aab1-41a7-bca5-796b19d85bc0" providerId="ADAL" clId="{9B54E0E4-160A-394D-9320-4F92BB8FC87C}" dt="2022-11-07T20:51:22.488" v="0" actId="2696"/>
        <pc:sldMkLst>
          <pc:docMk/>
          <pc:sldMk cId="670161618" sldId="390"/>
        </pc:sldMkLst>
      </pc:sldChg>
      <pc:sldChg chg="modSp new mod">
        <pc:chgData name="Arjan Kamberg" userId="2cfeac95-aab1-41a7-bca5-796b19d85bc0" providerId="ADAL" clId="{9B54E0E4-160A-394D-9320-4F92BB8FC87C}" dt="2022-11-07T20:57:03.677" v="809" actId="20577"/>
        <pc:sldMkLst>
          <pc:docMk/>
          <pc:sldMk cId="1003093238" sldId="390"/>
        </pc:sldMkLst>
        <pc:spChg chg="mod">
          <ac:chgData name="Arjan Kamberg" userId="2cfeac95-aab1-41a7-bca5-796b19d85bc0" providerId="ADAL" clId="{9B54E0E4-160A-394D-9320-4F92BB8FC87C}" dt="2022-11-07T20:56:14.155" v="612" actId="20577"/>
          <ac:spMkLst>
            <pc:docMk/>
            <pc:sldMk cId="1003093238" sldId="390"/>
            <ac:spMk id="2" creationId="{596EC857-19FC-2809-986E-831E933A5686}"/>
          </ac:spMkLst>
        </pc:spChg>
        <pc:spChg chg="mod">
          <ac:chgData name="Arjan Kamberg" userId="2cfeac95-aab1-41a7-bca5-796b19d85bc0" providerId="ADAL" clId="{9B54E0E4-160A-394D-9320-4F92BB8FC87C}" dt="2022-11-07T20:57:03.677" v="809" actId="20577"/>
          <ac:spMkLst>
            <pc:docMk/>
            <pc:sldMk cId="1003093238" sldId="390"/>
            <ac:spMk id="3" creationId="{8F5F754D-D7CC-2DF4-4F6F-D9A3BF498D88}"/>
          </ac:spMkLst>
        </pc:spChg>
      </pc:sldChg>
      <pc:sldChg chg="addSp modSp new mod">
        <pc:chgData name="Arjan Kamberg" userId="2cfeac95-aab1-41a7-bca5-796b19d85bc0" providerId="ADAL" clId="{9B54E0E4-160A-394D-9320-4F92BB8FC87C}" dt="2022-11-07T20:59:21.706" v="847" actId="9405"/>
        <pc:sldMkLst>
          <pc:docMk/>
          <pc:sldMk cId="1243575501" sldId="391"/>
        </pc:sldMkLst>
        <pc:spChg chg="mod">
          <ac:chgData name="Arjan Kamberg" userId="2cfeac95-aab1-41a7-bca5-796b19d85bc0" providerId="ADAL" clId="{9B54E0E4-160A-394D-9320-4F92BB8FC87C}" dt="2022-11-07T20:58:23.751" v="839" actId="20577"/>
          <ac:spMkLst>
            <pc:docMk/>
            <pc:sldMk cId="1243575501" sldId="391"/>
            <ac:spMk id="2" creationId="{3BE35B4F-D26E-F89C-B102-14C1631B3E76}"/>
          </ac:spMkLst>
        </pc:spChg>
        <pc:grpChg chg="mod">
          <ac:chgData name="Arjan Kamberg" userId="2cfeac95-aab1-41a7-bca5-796b19d85bc0" providerId="ADAL" clId="{9B54E0E4-160A-394D-9320-4F92BB8FC87C}" dt="2022-11-07T20:59:15.799" v="845"/>
          <ac:grpSpMkLst>
            <pc:docMk/>
            <pc:sldMk cId="1243575501" sldId="391"/>
            <ac:grpSpMk id="7" creationId="{13FA9268-5C2D-7DE9-2399-A6DF9324C880}"/>
          </ac:grpSpMkLst>
        </pc:grpChg>
        <pc:picChg chg="add mod">
          <ac:chgData name="Arjan Kamberg" userId="2cfeac95-aab1-41a7-bca5-796b19d85bc0" providerId="ADAL" clId="{9B54E0E4-160A-394D-9320-4F92BB8FC87C}" dt="2022-11-07T20:59:03.756" v="842" actId="14100"/>
          <ac:picMkLst>
            <pc:docMk/>
            <pc:sldMk cId="1243575501" sldId="391"/>
            <ac:picMk id="4" creationId="{748CE0F0-9AB6-5289-4F00-6031851794CE}"/>
          </ac:picMkLst>
        </pc:picChg>
        <pc:inkChg chg="add mod">
          <ac:chgData name="Arjan Kamberg" userId="2cfeac95-aab1-41a7-bca5-796b19d85bc0" providerId="ADAL" clId="{9B54E0E4-160A-394D-9320-4F92BB8FC87C}" dt="2022-11-07T20:59:15.799" v="845"/>
          <ac:inkMkLst>
            <pc:docMk/>
            <pc:sldMk cId="1243575501" sldId="391"/>
            <ac:inkMk id="5" creationId="{9959B8C4-C4FD-5802-EDB8-95A56438C2D5}"/>
          </ac:inkMkLst>
        </pc:inkChg>
        <pc:inkChg chg="add mod">
          <ac:chgData name="Arjan Kamberg" userId="2cfeac95-aab1-41a7-bca5-796b19d85bc0" providerId="ADAL" clId="{9B54E0E4-160A-394D-9320-4F92BB8FC87C}" dt="2022-11-07T20:59:15.799" v="845"/>
          <ac:inkMkLst>
            <pc:docMk/>
            <pc:sldMk cId="1243575501" sldId="391"/>
            <ac:inkMk id="6" creationId="{8DFF2C22-9690-711A-A0A9-7EFD661E82C4}"/>
          </ac:inkMkLst>
        </pc:inkChg>
        <pc:inkChg chg="add">
          <ac:chgData name="Arjan Kamberg" userId="2cfeac95-aab1-41a7-bca5-796b19d85bc0" providerId="ADAL" clId="{9B54E0E4-160A-394D-9320-4F92BB8FC87C}" dt="2022-11-07T20:59:18.206" v="846" actId="9405"/>
          <ac:inkMkLst>
            <pc:docMk/>
            <pc:sldMk cId="1243575501" sldId="391"/>
            <ac:inkMk id="8" creationId="{58A31674-EC0F-0A27-BFB5-DDF4310A8D68}"/>
          </ac:inkMkLst>
        </pc:inkChg>
        <pc:inkChg chg="add">
          <ac:chgData name="Arjan Kamberg" userId="2cfeac95-aab1-41a7-bca5-796b19d85bc0" providerId="ADAL" clId="{9B54E0E4-160A-394D-9320-4F92BB8FC87C}" dt="2022-11-07T20:59:21.706" v="847" actId="9405"/>
          <ac:inkMkLst>
            <pc:docMk/>
            <pc:sldMk cId="1243575501" sldId="391"/>
            <ac:inkMk id="9" creationId="{19D28876-3A81-BE5C-4781-EC7BA8D85800}"/>
          </ac:inkMkLst>
        </pc:inkChg>
      </pc:sldChg>
      <pc:sldChg chg="del">
        <pc:chgData name="Arjan Kamberg" userId="2cfeac95-aab1-41a7-bca5-796b19d85bc0" providerId="ADAL" clId="{9B54E0E4-160A-394D-9320-4F92BB8FC87C}" dt="2022-11-07T20:51:22.488" v="0" actId="2696"/>
        <pc:sldMkLst>
          <pc:docMk/>
          <pc:sldMk cId="4243266407" sldId="391"/>
        </pc:sldMkLst>
      </pc:sldChg>
      <pc:sldChg chg="addSp modSp new mod">
        <pc:chgData name="Arjan Kamberg" userId="2cfeac95-aab1-41a7-bca5-796b19d85bc0" providerId="ADAL" clId="{9B54E0E4-160A-394D-9320-4F92BB8FC87C}" dt="2022-11-07T21:01:34.423" v="889" actId="9405"/>
        <pc:sldMkLst>
          <pc:docMk/>
          <pc:sldMk cId="3427194006" sldId="392"/>
        </pc:sldMkLst>
        <pc:spChg chg="mod">
          <ac:chgData name="Arjan Kamberg" userId="2cfeac95-aab1-41a7-bca5-796b19d85bc0" providerId="ADAL" clId="{9B54E0E4-160A-394D-9320-4F92BB8FC87C}" dt="2022-11-07T21:00:49.946" v="885" actId="20577"/>
          <ac:spMkLst>
            <pc:docMk/>
            <pc:sldMk cId="3427194006" sldId="392"/>
            <ac:spMk id="2" creationId="{6CAE7EA9-0E4F-0D13-387B-25FFFC2009C8}"/>
          </ac:spMkLst>
        </pc:spChg>
        <pc:picChg chg="add mod">
          <ac:chgData name="Arjan Kamberg" userId="2cfeac95-aab1-41a7-bca5-796b19d85bc0" providerId="ADAL" clId="{9B54E0E4-160A-394D-9320-4F92BB8FC87C}" dt="2022-11-07T21:00:42.356" v="852" actId="1076"/>
          <ac:picMkLst>
            <pc:docMk/>
            <pc:sldMk cId="3427194006" sldId="392"/>
            <ac:picMk id="4" creationId="{B21F4D72-7520-28E1-9B65-00469F3313AA}"/>
          </ac:picMkLst>
        </pc:picChg>
        <pc:inkChg chg="add">
          <ac:chgData name="Arjan Kamberg" userId="2cfeac95-aab1-41a7-bca5-796b19d85bc0" providerId="ADAL" clId="{9B54E0E4-160A-394D-9320-4F92BB8FC87C}" dt="2022-11-07T21:01:32.189" v="888" actId="9405"/>
          <ac:inkMkLst>
            <pc:docMk/>
            <pc:sldMk cId="3427194006" sldId="392"/>
            <ac:inkMk id="5" creationId="{160465C4-7C31-4916-F00D-BD3743C9AA54}"/>
          </ac:inkMkLst>
        </pc:inkChg>
        <pc:inkChg chg="add">
          <ac:chgData name="Arjan Kamberg" userId="2cfeac95-aab1-41a7-bca5-796b19d85bc0" providerId="ADAL" clId="{9B54E0E4-160A-394D-9320-4F92BB8FC87C}" dt="2022-11-07T21:01:34.423" v="889" actId="9405"/>
          <ac:inkMkLst>
            <pc:docMk/>
            <pc:sldMk cId="3427194006" sldId="392"/>
            <ac:inkMk id="6" creationId="{F3C81299-FDA2-9814-4F43-170AFBAE6E41}"/>
          </ac:inkMkLst>
        </pc:inkChg>
      </pc:sldChg>
      <pc:sldChg chg="del">
        <pc:chgData name="Arjan Kamberg" userId="2cfeac95-aab1-41a7-bca5-796b19d85bc0" providerId="ADAL" clId="{9B54E0E4-160A-394D-9320-4F92BB8FC87C}" dt="2022-11-07T20:51:22.488" v="0" actId="2696"/>
        <pc:sldMkLst>
          <pc:docMk/>
          <pc:sldMk cId="854236094" sldId="393"/>
        </pc:sldMkLst>
      </pc:sldChg>
      <pc:sldChg chg="new del">
        <pc:chgData name="Arjan Kamberg" userId="2cfeac95-aab1-41a7-bca5-796b19d85bc0" providerId="ADAL" clId="{9B54E0E4-160A-394D-9320-4F92BB8FC87C}" dt="2022-11-07T21:01:04.222" v="887" actId="2696"/>
        <pc:sldMkLst>
          <pc:docMk/>
          <pc:sldMk cId="1895336381" sldId="393"/>
        </pc:sldMkLst>
      </pc:sldChg>
      <pc:sldChg chg="addSp delSp modSp new mod">
        <pc:chgData name="Arjan Kamberg" userId="2cfeac95-aab1-41a7-bca5-796b19d85bc0" providerId="ADAL" clId="{9B54E0E4-160A-394D-9320-4F92BB8FC87C}" dt="2022-11-07T21:03:07.357" v="945" actId="9405"/>
        <pc:sldMkLst>
          <pc:docMk/>
          <pc:sldMk cId="2420658642" sldId="393"/>
        </pc:sldMkLst>
        <pc:spChg chg="mod">
          <ac:chgData name="Arjan Kamberg" userId="2cfeac95-aab1-41a7-bca5-796b19d85bc0" providerId="ADAL" clId="{9B54E0E4-160A-394D-9320-4F92BB8FC87C}" dt="2022-11-07T21:02:57.713" v="942" actId="20577"/>
          <ac:spMkLst>
            <pc:docMk/>
            <pc:sldMk cId="2420658642" sldId="393"/>
            <ac:spMk id="2" creationId="{0C9AF54F-45A4-A3A8-94EE-1300AE0C1C19}"/>
          </ac:spMkLst>
        </pc:spChg>
        <pc:picChg chg="add mod">
          <ac:chgData name="Arjan Kamberg" userId="2cfeac95-aab1-41a7-bca5-796b19d85bc0" providerId="ADAL" clId="{9B54E0E4-160A-394D-9320-4F92BB8FC87C}" dt="2022-11-07T21:02:43.706" v="894" actId="1076"/>
          <ac:picMkLst>
            <pc:docMk/>
            <pc:sldMk cId="2420658642" sldId="393"/>
            <ac:picMk id="4" creationId="{C91F0ED0-083D-4578-ECB9-058D9AE33677}"/>
          </ac:picMkLst>
        </pc:picChg>
        <pc:inkChg chg="add del">
          <ac:chgData name="Arjan Kamberg" userId="2cfeac95-aab1-41a7-bca5-796b19d85bc0" providerId="ADAL" clId="{9B54E0E4-160A-394D-9320-4F92BB8FC87C}" dt="2022-11-07T21:03:03.364" v="944" actId="9405"/>
          <ac:inkMkLst>
            <pc:docMk/>
            <pc:sldMk cId="2420658642" sldId="393"/>
            <ac:inkMk id="5" creationId="{23DFB239-B1E8-8977-FAFE-66453F283E64}"/>
          </ac:inkMkLst>
        </pc:inkChg>
        <pc:inkChg chg="add">
          <ac:chgData name="Arjan Kamberg" userId="2cfeac95-aab1-41a7-bca5-796b19d85bc0" providerId="ADAL" clId="{9B54E0E4-160A-394D-9320-4F92BB8FC87C}" dt="2022-11-07T21:03:07.357" v="945" actId="9405"/>
          <ac:inkMkLst>
            <pc:docMk/>
            <pc:sldMk cId="2420658642" sldId="393"/>
            <ac:inkMk id="6" creationId="{B6DC35C9-BFC6-2CBF-49F4-22282BF143DC}"/>
          </ac:inkMkLst>
        </pc:inkChg>
      </pc:sldChg>
      <pc:sldChg chg="del">
        <pc:chgData name="Arjan Kamberg" userId="2cfeac95-aab1-41a7-bca5-796b19d85bc0" providerId="ADAL" clId="{9B54E0E4-160A-394D-9320-4F92BB8FC87C}" dt="2022-11-07T20:51:22.488" v="0" actId="2696"/>
        <pc:sldMkLst>
          <pc:docMk/>
          <pc:sldMk cId="412729458" sldId="394"/>
        </pc:sldMkLst>
      </pc:sldChg>
      <pc:sldChg chg="del">
        <pc:chgData name="Arjan Kamberg" userId="2cfeac95-aab1-41a7-bca5-796b19d85bc0" providerId="ADAL" clId="{9B54E0E4-160A-394D-9320-4F92BB8FC87C}" dt="2022-11-07T20:51:22.488" v="0" actId="2696"/>
        <pc:sldMkLst>
          <pc:docMk/>
          <pc:sldMk cId="636361672" sldId="395"/>
        </pc:sldMkLst>
      </pc:sldChg>
      <pc:sldChg chg="del">
        <pc:chgData name="Arjan Kamberg" userId="2cfeac95-aab1-41a7-bca5-796b19d85bc0" providerId="ADAL" clId="{9B54E0E4-160A-394D-9320-4F92BB8FC87C}" dt="2022-11-07T20:51:22.488" v="0" actId="2696"/>
        <pc:sldMkLst>
          <pc:docMk/>
          <pc:sldMk cId="3470324781" sldId="396"/>
        </pc:sldMkLst>
      </pc:sldChg>
      <pc:sldChg chg="del">
        <pc:chgData name="Arjan Kamberg" userId="2cfeac95-aab1-41a7-bca5-796b19d85bc0" providerId="ADAL" clId="{9B54E0E4-160A-394D-9320-4F92BB8FC87C}" dt="2022-11-07T20:51:22.488" v="0" actId="2696"/>
        <pc:sldMkLst>
          <pc:docMk/>
          <pc:sldMk cId="286512365" sldId="397"/>
        </pc:sldMkLst>
      </pc:sldChg>
      <pc:sldChg chg="del">
        <pc:chgData name="Arjan Kamberg" userId="2cfeac95-aab1-41a7-bca5-796b19d85bc0" providerId="ADAL" clId="{9B54E0E4-160A-394D-9320-4F92BB8FC87C}" dt="2022-11-07T20:51:22.488" v="0" actId="2696"/>
        <pc:sldMkLst>
          <pc:docMk/>
          <pc:sldMk cId="4028324794" sldId="398"/>
        </pc:sldMkLst>
      </pc:sldChg>
      <pc:sldChg chg="del">
        <pc:chgData name="Arjan Kamberg" userId="2cfeac95-aab1-41a7-bca5-796b19d85bc0" providerId="ADAL" clId="{9B54E0E4-160A-394D-9320-4F92BB8FC87C}" dt="2022-11-07T20:51:22.488" v="0" actId="2696"/>
        <pc:sldMkLst>
          <pc:docMk/>
          <pc:sldMk cId="407717730" sldId="399"/>
        </pc:sldMkLst>
      </pc:sldChg>
      <pc:sldChg chg="del">
        <pc:chgData name="Arjan Kamberg" userId="2cfeac95-aab1-41a7-bca5-796b19d85bc0" providerId="ADAL" clId="{9B54E0E4-160A-394D-9320-4F92BB8FC87C}" dt="2022-11-07T20:51:22.488" v="0" actId="2696"/>
        <pc:sldMkLst>
          <pc:docMk/>
          <pc:sldMk cId="4017765752" sldId="400"/>
        </pc:sldMkLst>
      </pc:sldChg>
      <pc:sldChg chg="del">
        <pc:chgData name="Arjan Kamberg" userId="2cfeac95-aab1-41a7-bca5-796b19d85bc0" providerId="ADAL" clId="{9B54E0E4-160A-394D-9320-4F92BB8FC87C}" dt="2022-11-07T20:51:22.488" v="0" actId="2696"/>
        <pc:sldMkLst>
          <pc:docMk/>
          <pc:sldMk cId="1109464808" sldId="401"/>
        </pc:sldMkLst>
      </pc:sldChg>
      <pc:sldChg chg="del">
        <pc:chgData name="Arjan Kamberg" userId="2cfeac95-aab1-41a7-bca5-796b19d85bc0" providerId="ADAL" clId="{9B54E0E4-160A-394D-9320-4F92BB8FC87C}" dt="2022-11-07T20:51:22.488" v="0" actId="2696"/>
        <pc:sldMkLst>
          <pc:docMk/>
          <pc:sldMk cId="489478827" sldId="402"/>
        </pc:sldMkLst>
      </pc:sldChg>
      <pc:sldChg chg="del">
        <pc:chgData name="Arjan Kamberg" userId="2cfeac95-aab1-41a7-bca5-796b19d85bc0" providerId="ADAL" clId="{9B54E0E4-160A-394D-9320-4F92BB8FC87C}" dt="2022-11-07T20:51:22.488" v="0" actId="2696"/>
        <pc:sldMkLst>
          <pc:docMk/>
          <pc:sldMk cId="3955894529" sldId="403"/>
        </pc:sldMkLst>
      </pc:sldChg>
      <pc:sldChg chg="del">
        <pc:chgData name="Arjan Kamberg" userId="2cfeac95-aab1-41a7-bca5-796b19d85bc0" providerId="ADAL" clId="{9B54E0E4-160A-394D-9320-4F92BB8FC87C}" dt="2022-11-07T20:51:22.488" v="0" actId="2696"/>
        <pc:sldMkLst>
          <pc:docMk/>
          <pc:sldMk cId="1563989510" sldId="404"/>
        </pc:sldMkLst>
      </pc:sldChg>
      <pc:sldChg chg="del">
        <pc:chgData name="Arjan Kamberg" userId="2cfeac95-aab1-41a7-bca5-796b19d85bc0" providerId="ADAL" clId="{9B54E0E4-160A-394D-9320-4F92BB8FC87C}" dt="2022-11-07T20:51:22.488" v="0" actId="2696"/>
        <pc:sldMkLst>
          <pc:docMk/>
          <pc:sldMk cId="3128407508" sldId="405"/>
        </pc:sldMkLst>
      </pc:sldChg>
      <pc:sldChg chg="modSp add mod">
        <pc:chgData name="Arjan Kamberg" userId="2cfeac95-aab1-41a7-bca5-796b19d85bc0" providerId="ADAL" clId="{9B54E0E4-160A-394D-9320-4F92BB8FC87C}" dt="2022-11-20T13:00:28.098" v="963" actId="1076"/>
        <pc:sldMkLst>
          <pc:docMk/>
          <pc:sldMk cId="748431026" sldId="410"/>
        </pc:sldMkLst>
        <pc:spChg chg="mod">
          <ac:chgData name="Arjan Kamberg" userId="2cfeac95-aab1-41a7-bca5-796b19d85bc0" providerId="ADAL" clId="{9B54E0E4-160A-394D-9320-4F92BB8FC87C}" dt="2022-11-20T13:00:28.098" v="963" actId="1076"/>
          <ac:spMkLst>
            <pc:docMk/>
            <pc:sldMk cId="748431026" sldId="410"/>
            <ac:spMk id="3" creationId="{53DEF51E-9DC5-080C-86A2-96A97A362855}"/>
          </ac:spMkLst>
        </pc:spChg>
      </pc:sldChg>
      <pc:sldChg chg="modSp new mod">
        <pc:chgData name="Arjan Kamberg" userId="2cfeac95-aab1-41a7-bca5-796b19d85bc0" providerId="ADAL" clId="{9B54E0E4-160A-394D-9320-4F92BB8FC87C}" dt="2022-11-20T13:06:01.026" v="1221" actId="20577"/>
        <pc:sldMkLst>
          <pc:docMk/>
          <pc:sldMk cId="1001293687" sldId="411"/>
        </pc:sldMkLst>
        <pc:spChg chg="mod">
          <ac:chgData name="Arjan Kamberg" userId="2cfeac95-aab1-41a7-bca5-796b19d85bc0" providerId="ADAL" clId="{9B54E0E4-160A-394D-9320-4F92BB8FC87C}" dt="2022-11-20T13:04:48.947" v="972" actId="20577"/>
          <ac:spMkLst>
            <pc:docMk/>
            <pc:sldMk cId="1001293687" sldId="411"/>
            <ac:spMk id="2" creationId="{154965E4-AD7E-9FE3-1EF9-5B9228489FFA}"/>
          </ac:spMkLst>
        </pc:spChg>
        <pc:spChg chg="mod">
          <ac:chgData name="Arjan Kamberg" userId="2cfeac95-aab1-41a7-bca5-796b19d85bc0" providerId="ADAL" clId="{9B54E0E4-160A-394D-9320-4F92BB8FC87C}" dt="2022-11-20T13:06:01.026" v="1221" actId="20577"/>
          <ac:spMkLst>
            <pc:docMk/>
            <pc:sldMk cId="1001293687" sldId="411"/>
            <ac:spMk id="3" creationId="{2C36D901-FCA1-325D-D45B-983707A42443}"/>
          </ac:spMkLst>
        </pc:spChg>
      </pc:sldChg>
      <pc:sldChg chg="addSp delSp modSp new mod">
        <pc:chgData name="Arjan Kamberg" userId="2cfeac95-aab1-41a7-bca5-796b19d85bc0" providerId="ADAL" clId="{9B54E0E4-160A-394D-9320-4F92BB8FC87C}" dt="2022-11-20T13:29:34.745" v="1240" actId="20577"/>
        <pc:sldMkLst>
          <pc:docMk/>
          <pc:sldMk cId="4190243311" sldId="412"/>
        </pc:sldMkLst>
        <pc:spChg chg="mod">
          <ac:chgData name="Arjan Kamberg" userId="2cfeac95-aab1-41a7-bca5-796b19d85bc0" providerId="ADAL" clId="{9B54E0E4-160A-394D-9320-4F92BB8FC87C}" dt="2022-11-20T13:29:34.745" v="1240" actId="20577"/>
          <ac:spMkLst>
            <pc:docMk/>
            <pc:sldMk cId="4190243311" sldId="412"/>
            <ac:spMk id="2" creationId="{0645A8FA-2F76-648E-C876-935BDB835B1C}"/>
          </ac:spMkLst>
        </pc:spChg>
        <pc:spChg chg="add del">
          <ac:chgData name="Arjan Kamberg" userId="2cfeac95-aab1-41a7-bca5-796b19d85bc0" providerId="ADAL" clId="{9B54E0E4-160A-394D-9320-4F92BB8FC87C}" dt="2022-11-20T13:29:20.568" v="1228" actId="478"/>
          <ac:spMkLst>
            <pc:docMk/>
            <pc:sldMk cId="4190243311" sldId="412"/>
            <ac:spMk id="3" creationId="{75666729-5BD2-9822-9F1F-B8BEC4BA320C}"/>
          </ac:spMkLst>
        </pc:spChg>
        <pc:picChg chg="add del mod">
          <ac:chgData name="Arjan Kamberg" userId="2cfeac95-aab1-41a7-bca5-796b19d85bc0" providerId="ADAL" clId="{9B54E0E4-160A-394D-9320-4F92BB8FC87C}" dt="2022-11-20T13:29:28.103" v="1230" actId="1076"/>
          <ac:picMkLst>
            <pc:docMk/>
            <pc:sldMk cId="4190243311" sldId="412"/>
            <ac:picMk id="4" creationId="{50F7217C-0BD9-56D1-7EAA-044883E40657}"/>
          </ac:picMkLst>
        </pc:picChg>
      </pc:sldChg>
    </pc:docChg>
  </pc:docChgLst>
  <pc:docChgLst>
    <pc:chgData name="Arjan Kamberg" userId="2cfeac95-aab1-41a7-bca5-796b19d85bc0" providerId="ADAL" clId="{CAC0DE05-FB81-B247-909C-B48A7A198DF2}"/>
    <pc:docChg chg="custSel delSld modSld">
      <pc:chgData name="Arjan Kamberg" userId="2cfeac95-aab1-41a7-bca5-796b19d85bc0" providerId="ADAL" clId="{CAC0DE05-FB81-B247-909C-B48A7A198DF2}" dt="2022-03-07T16:47:46.935" v="12" actId="2696"/>
      <pc:docMkLst>
        <pc:docMk/>
      </pc:docMkLst>
      <pc:sldChg chg="delSp mod">
        <pc:chgData name="Arjan Kamberg" userId="2cfeac95-aab1-41a7-bca5-796b19d85bc0" providerId="ADAL" clId="{CAC0DE05-FB81-B247-909C-B48A7A198DF2}" dt="2022-03-07T16:47:39.715" v="0" actId="478"/>
        <pc:sldMkLst>
          <pc:docMk/>
          <pc:sldMk cId="1212195962" sldId="388"/>
        </pc:sldMkLst>
        <pc:picChg chg="del">
          <ac:chgData name="Arjan Kamberg" userId="2cfeac95-aab1-41a7-bca5-796b19d85bc0" providerId="ADAL" clId="{CAC0DE05-FB81-B247-909C-B48A7A198DF2}" dt="2022-03-07T16:47:39.715" v="0" actId="478"/>
          <ac:picMkLst>
            <pc:docMk/>
            <pc:sldMk cId="1212195962" sldId="388"/>
            <ac:picMk id="4" creationId="{28B0F8B2-CE90-BF47-8DC1-374E488D84FD}"/>
          </ac:picMkLst>
        </pc:picChg>
      </pc:sldChg>
      <pc:sldChg chg="del">
        <pc:chgData name="Arjan Kamberg" userId="2cfeac95-aab1-41a7-bca5-796b19d85bc0" providerId="ADAL" clId="{CAC0DE05-FB81-B247-909C-B48A7A198DF2}" dt="2022-03-07T16:47:42.187" v="1" actId="2696"/>
        <pc:sldMkLst>
          <pc:docMk/>
          <pc:sldMk cId="3665043672" sldId="389"/>
        </pc:sldMkLst>
      </pc:sldChg>
      <pc:sldChg chg="del">
        <pc:chgData name="Arjan Kamberg" userId="2cfeac95-aab1-41a7-bca5-796b19d85bc0" providerId="ADAL" clId="{CAC0DE05-FB81-B247-909C-B48A7A198DF2}" dt="2022-03-07T16:47:42.654" v="2" actId="2696"/>
        <pc:sldMkLst>
          <pc:docMk/>
          <pc:sldMk cId="2283350102" sldId="390"/>
        </pc:sldMkLst>
      </pc:sldChg>
      <pc:sldChg chg="del">
        <pc:chgData name="Arjan Kamberg" userId="2cfeac95-aab1-41a7-bca5-796b19d85bc0" providerId="ADAL" clId="{CAC0DE05-FB81-B247-909C-B48A7A198DF2}" dt="2022-03-07T16:47:43.018" v="3" actId="2696"/>
        <pc:sldMkLst>
          <pc:docMk/>
          <pc:sldMk cId="2079557222" sldId="391"/>
        </pc:sldMkLst>
      </pc:sldChg>
      <pc:sldChg chg="del">
        <pc:chgData name="Arjan Kamberg" userId="2cfeac95-aab1-41a7-bca5-796b19d85bc0" providerId="ADAL" clId="{CAC0DE05-FB81-B247-909C-B48A7A198DF2}" dt="2022-03-07T16:47:43.422" v="4" actId="2696"/>
        <pc:sldMkLst>
          <pc:docMk/>
          <pc:sldMk cId="899573104" sldId="392"/>
        </pc:sldMkLst>
      </pc:sldChg>
      <pc:sldChg chg="del">
        <pc:chgData name="Arjan Kamberg" userId="2cfeac95-aab1-41a7-bca5-796b19d85bc0" providerId="ADAL" clId="{CAC0DE05-FB81-B247-909C-B48A7A198DF2}" dt="2022-03-07T16:47:44.253" v="6" actId="2696"/>
        <pc:sldMkLst>
          <pc:docMk/>
          <pc:sldMk cId="3808281892" sldId="393"/>
        </pc:sldMkLst>
      </pc:sldChg>
      <pc:sldChg chg="del">
        <pc:chgData name="Arjan Kamberg" userId="2cfeac95-aab1-41a7-bca5-796b19d85bc0" providerId="ADAL" clId="{CAC0DE05-FB81-B247-909C-B48A7A198DF2}" dt="2022-03-07T16:47:43.841" v="5" actId="2696"/>
        <pc:sldMkLst>
          <pc:docMk/>
          <pc:sldMk cId="599577290" sldId="395"/>
        </pc:sldMkLst>
      </pc:sldChg>
      <pc:sldChg chg="del">
        <pc:chgData name="Arjan Kamberg" userId="2cfeac95-aab1-41a7-bca5-796b19d85bc0" providerId="ADAL" clId="{CAC0DE05-FB81-B247-909C-B48A7A198DF2}" dt="2022-03-07T16:47:45.184" v="8" actId="2696"/>
        <pc:sldMkLst>
          <pc:docMk/>
          <pc:sldMk cId="1216635248" sldId="396"/>
        </pc:sldMkLst>
      </pc:sldChg>
      <pc:sldChg chg="del">
        <pc:chgData name="Arjan Kamberg" userId="2cfeac95-aab1-41a7-bca5-796b19d85bc0" providerId="ADAL" clId="{CAC0DE05-FB81-B247-909C-B48A7A198DF2}" dt="2022-03-07T16:47:44.647" v="7" actId="2696"/>
        <pc:sldMkLst>
          <pc:docMk/>
          <pc:sldMk cId="3301830037" sldId="397"/>
        </pc:sldMkLst>
      </pc:sldChg>
      <pc:sldChg chg="del">
        <pc:chgData name="Arjan Kamberg" userId="2cfeac95-aab1-41a7-bca5-796b19d85bc0" providerId="ADAL" clId="{CAC0DE05-FB81-B247-909C-B48A7A198DF2}" dt="2022-03-07T16:47:45.622" v="9" actId="2696"/>
        <pc:sldMkLst>
          <pc:docMk/>
          <pc:sldMk cId="4032235498" sldId="398"/>
        </pc:sldMkLst>
      </pc:sldChg>
      <pc:sldChg chg="del">
        <pc:chgData name="Arjan Kamberg" userId="2cfeac95-aab1-41a7-bca5-796b19d85bc0" providerId="ADAL" clId="{CAC0DE05-FB81-B247-909C-B48A7A198DF2}" dt="2022-03-07T16:47:46.124" v="10" actId="2696"/>
        <pc:sldMkLst>
          <pc:docMk/>
          <pc:sldMk cId="3447936170" sldId="399"/>
        </pc:sldMkLst>
      </pc:sldChg>
      <pc:sldChg chg="del">
        <pc:chgData name="Arjan Kamberg" userId="2cfeac95-aab1-41a7-bca5-796b19d85bc0" providerId="ADAL" clId="{CAC0DE05-FB81-B247-909C-B48A7A198DF2}" dt="2022-03-07T16:47:46.533" v="11" actId="2696"/>
        <pc:sldMkLst>
          <pc:docMk/>
          <pc:sldMk cId="1869224072" sldId="400"/>
        </pc:sldMkLst>
      </pc:sldChg>
      <pc:sldChg chg="del">
        <pc:chgData name="Arjan Kamberg" userId="2cfeac95-aab1-41a7-bca5-796b19d85bc0" providerId="ADAL" clId="{CAC0DE05-FB81-B247-909C-B48A7A198DF2}" dt="2022-03-07T16:47:46.935" v="12" actId="2696"/>
        <pc:sldMkLst>
          <pc:docMk/>
          <pc:sldMk cId="239890730" sldId="401"/>
        </pc:sldMkLst>
      </pc:sldChg>
    </pc:docChg>
  </pc:docChgLst>
  <pc:docChgLst>
    <pc:chgData name="Arjan Kamberg" userId="2cfeac95-aab1-41a7-bca5-796b19d85bc0" providerId="ADAL" clId="{F79FAF97-4546-FA4E-8B77-E1D705A7800E}"/>
    <pc:docChg chg="modSld">
      <pc:chgData name="Arjan Kamberg" userId="2cfeac95-aab1-41a7-bca5-796b19d85bc0" providerId="ADAL" clId="{F79FAF97-4546-FA4E-8B77-E1D705A7800E}" dt="2021-03-25T21:17:23.177" v="4"/>
      <pc:docMkLst>
        <pc:docMk/>
      </pc:docMkLst>
      <pc:sldChg chg="addSp delSp modSp mod">
        <pc:chgData name="Arjan Kamberg" userId="2cfeac95-aab1-41a7-bca5-796b19d85bc0" providerId="ADAL" clId="{F79FAF97-4546-FA4E-8B77-E1D705A7800E}" dt="2021-03-25T21:17:23.177" v="4"/>
        <pc:sldMkLst>
          <pc:docMk/>
          <pc:sldMk cId="2141729157" sldId="360"/>
        </pc:sldMkLst>
        <pc:spChg chg="mod">
          <ac:chgData name="Arjan Kamberg" userId="2cfeac95-aab1-41a7-bca5-796b19d85bc0" providerId="ADAL" clId="{F79FAF97-4546-FA4E-8B77-E1D705A7800E}" dt="2021-03-25T21:17:13.513" v="1" actId="20577"/>
          <ac:spMkLst>
            <pc:docMk/>
            <pc:sldMk cId="2141729157" sldId="360"/>
            <ac:spMk id="2" creationId="{FF96216C-A868-884D-9867-B0E0AF546CB8}"/>
          </ac:spMkLst>
        </pc:spChg>
        <pc:spChg chg="add del mod">
          <ac:chgData name="Arjan Kamberg" userId="2cfeac95-aab1-41a7-bca5-796b19d85bc0" providerId="ADAL" clId="{F79FAF97-4546-FA4E-8B77-E1D705A7800E}" dt="2021-03-25T21:17:23.177" v="4"/>
          <ac:spMkLst>
            <pc:docMk/>
            <pc:sldMk cId="2141729157" sldId="360"/>
            <ac:spMk id="4" creationId="{E3D4887B-CD36-2E4E-A77F-025BC5A699B5}"/>
          </ac:spMkLst>
        </pc:spChg>
      </pc:sldChg>
      <pc:sldChg chg="modSp mod">
        <pc:chgData name="Arjan Kamberg" userId="2cfeac95-aab1-41a7-bca5-796b19d85bc0" providerId="ADAL" clId="{F79FAF97-4546-FA4E-8B77-E1D705A7800E}" dt="2021-03-25T21:17:17.820" v="2" actId="20577"/>
        <pc:sldMkLst>
          <pc:docMk/>
          <pc:sldMk cId="3714023842" sldId="361"/>
        </pc:sldMkLst>
        <pc:spChg chg="mod">
          <ac:chgData name="Arjan Kamberg" userId="2cfeac95-aab1-41a7-bca5-796b19d85bc0" providerId="ADAL" clId="{F79FAF97-4546-FA4E-8B77-E1D705A7800E}" dt="2021-03-25T21:17:17.820" v="2" actId="20577"/>
          <ac:spMkLst>
            <pc:docMk/>
            <pc:sldMk cId="3714023842" sldId="361"/>
            <ac:spMk id="2" creationId="{FF96216C-A868-884D-9867-B0E0AF546CB8}"/>
          </ac:spMkLst>
        </pc:spChg>
      </pc:sldChg>
    </pc:docChg>
  </pc:docChgLst>
  <pc:docChgLst>
    <pc:chgData name="Arjan Kamberg" userId="2cfeac95-aab1-41a7-bca5-796b19d85bc0" providerId="ADAL" clId="{D45726F3-9156-7844-92AC-D2DC3CD1AD03}"/>
    <pc:docChg chg="undo custSel addSld delSld modSld sldOrd">
      <pc:chgData name="Arjan Kamberg" userId="2cfeac95-aab1-41a7-bca5-796b19d85bc0" providerId="ADAL" clId="{D45726F3-9156-7844-92AC-D2DC3CD1AD03}" dt="2021-11-08T17:58:15.562" v="982" actId="20577"/>
      <pc:docMkLst>
        <pc:docMk/>
      </pc:docMkLst>
      <pc:sldChg chg="modSp mod">
        <pc:chgData name="Arjan Kamberg" userId="2cfeac95-aab1-41a7-bca5-796b19d85bc0" providerId="ADAL" clId="{D45726F3-9156-7844-92AC-D2DC3CD1AD03}" dt="2021-11-03T20:50:29.714" v="6" actId="20577"/>
        <pc:sldMkLst>
          <pc:docMk/>
          <pc:sldMk cId="248983296" sldId="256"/>
        </pc:sldMkLst>
        <pc:spChg chg="mod">
          <ac:chgData name="Arjan Kamberg" userId="2cfeac95-aab1-41a7-bca5-796b19d85bc0" providerId="ADAL" clId="{D45726F3-9156-7844-92AC-D2DC3CD1AD03}" dt="2021-11-03T20:50:29.714" v="6" actId="20577"/>
          <ac:spMkLst>
            <pc:docMk/>
            <pc:sldMk cId="248983296" sldId="256"/>
            <ac:spMk id="8" creationId="{504648F9-71D5-4088-A705-93B3953EDA91}"/>
          </ac:spMkLst>
        </pc:spChg>
      </pc:sldChg>
      <pc:sldChg chg="add del">
        <pc:chgData name="Arjan Kamberg" userId="2cfeac95-aab1-41a7-bca5-796b19d85bc0" providerId="ADAL" clId="{D45726F3-9156-7844-92AC-D2DC3CD1AD03}" dt="2021-11-04T09:05:35.466" v="130" actId="2696"/>
        <pc:sldMkLst>
          <pc:docMk/>
          <pc:sldMk cId="1527427677" sldId="358"/>
        </pc:sldMkLst>
      </pc:sldChg>
      <pc:sldChg chg="addSp delSp add del mod">
        <pc:chgData name="Arjan Kamberg" userId="2cfeac95-aab1-41a7-bca5-796b19d85bc0" providerId="ADAL" clId="{D45726F3-9156-7844-92AC-D2DC3CD1AD03}" dt="2021-11-04T09:04:20.192" v="121" actId="478"/>
        <pc:sldMkLst>
          <pc:docMk/>
          <pc:sldMk cId="2519029509" sldId="359"/>
        </pc:sldMkLst>
        <pc:picChg chg="add del">
          <ac:chgData name="Arjan Kamberg" userId="2cfeac95-aab1-41a7-bca5-796b19d85bc0" providerId="ADAL" clId="{D45726F3-9156-7844-92AC-D2DC3CD1AD03}" dt="2021-11-04T09:04:20.192" v="121" actId="478"/>
          <ac:picMkLst>
            <pc:docMk/>
            <pc:sldMk cId="2519029509" sldId="359"/>
            <ac:picMk id="7" creationId="{B424769C-E0D7-7349-B9F8-0E5AE49B693B}"/>
          </ac:picMkLst>
        </pc:picChg>
      </pc:sldChg>
      <pc:sldChg chg="del">
        <pc:chgData name="Arjan Kamberg" userId="2cfeac95-aab1-41a7-bca5-796b19d85bc0" providerId="ADAL" clId="{D45726F3-9156-7844-92AC-D2DC3CD1AD03}" dt="2021-11-03T21:32:21.994" v="90" actId="2696"/>
        <pc:sldMkLst>
          <pc:docMk/>
          <pc:sldMk cId="3622289142" sldId="359"/>
        </pc:sldMkLst>
      </pc:sldChg>
      <pc:sldChg chg="del">
        <pc:chgData name="Arjan Kamberg" userId="2cfeac95-aab1-41a7-bca5-796b19d85bc0" providerId="ADAL" clId="{D45726F3-9156-7844-92AC-D2DC3CD1AD03}" dt="2021-11-03T20:50:42.803" v="9" actId="2696"/>
        <pc:sldMkLst>
          <pc:docMk/>
          <pc:sldMk cId="2141729157" sldId="360"/>
        </pc:sldMkLst>
      </pc:sldChg>
      <pc:sldChg chg="del">
        <pc:chgData name="Arjan Kamberg" userId="2cfeac95-aab1-41a7-bca5-796b19d85bc0" providerId="ADAL" clId="{D45726F3-9156-7844-92AC-D2DC3CD1AD03}" dt="2021-11-03T20:50:45.665" v="10" actId="2696"/>
        <pc:sldMkLst>
          <pc:docMk/>
          <pc:sldMk cId="3714023842" sldId="361"/>
        </pc:sldMkLst>
      </pc:sldChg>
      <pc:sldChg chg="del">
        <pc:chgData name="Arjan Kamberg" userId="2cfeac95-aab1-41a7-bca5-796b19d85bc0" providerId="ADAL" clId="{D45726F3-9156-7844-92AC-D2DC3CD1AD03}" dt="2021-11-03T20:50:39.239" v="8" actId="2696"/>
        <pc:sldMkLst>
          <pc:docMk/>
          <pc:sldMk cId="868713278" sldId="362"/>
        </pc:sldMkLst>
      </pc:sldChg>
      <pc:sldChg chg="del">
        <pc:chgData name="Arjan Kamberg" userId="2cfeac95-aab1-41a7-bca5-796b19d85bc0" providerId="ADAL" clId="{D45726F3-9156-7844-92AC-D2DC3CD1AD03}" dt="2021-11-03T20:50:46.690" v="11" actId="2696"/>
        <pc:sldMkLst>
          <pc:docMk/>
          <pc:sldMk cId="2901008432" sldId="363"/>
        </pc:sldMkLst>
      </pc:sldChg>
      <pc:sldChg chg="del">
        <pc:chgData name="Arjan Kamberg" userId="2cfeac95-aab1-41a7-bca5-796b19d85bc0" providerId="ADAL" clId="{D45726F3-9156-7844-92AC-D2DC3CD1AD03}" dt="2021-11-03T20:50:47.902" v="12" actId="2696"/>
        <pc:sldMkLst>
          <pc:docMk/>
          <pc:sldMk cId="3590793152" sldId="364"/>
        </pc:sldMkLst>
      </pc:sldChg>
      <pc:sldChg chg="del">
        <pc:chgData name="Arjan Kamberg" userId="2cfeac95-aab1-41a7-bca5-796b19d85bc0" providerId="ADAL" clId="{D45726F3-9156-7844-92AC-D2DC3CD1AD03}" dt="2021-11-04T08:57:37.404" v="110" actId="2696"/>
        <pc:sldMkLst>
          <pc:docMk/>
          <pc:sldMk cId="1470196129" sldId="365"/>
        </pc:sldMkLst>
      </pc:sldChg>
      <pc:sldChg chg="del">
        <pc:chgData name="Arjan Kamberg" userId="2cfeac95-aab1-41a7-bca5-796b19d85bc0" providerId="ADAL" clId="{D45726F3-9156-7844-92AC-D2DC3CD1AD03}" dt="2021-11-04T08:57:39.632" v="111" actId="2696"/>
        <pc:sldMkLst>
          <pc:docMk/>
          <pc:sldMk cId="193403394" sldId="366"/>
        </pc:sldMkLst>
      </pc:sldChg>
      <pc:sldChg chg="del">
        <pc:chgData name="Arjan Kamberg" userId="2cfeac95-aab1-41a7-bca5-796b19d85bc0" providerId="ADAL" clId="{D45726F3-9156-7844-92AC-D2DC3CD1AD03}" dt="2021-11-04T08:57:40.369" v="112" actId="2696"/>
        <pc:sldMkLst>
          <pc:docMk/>
          <pc:sldMk cId="4210046883" sldId="367"/>
        </pc:sldMkLst>
      </pc:sldChg>
      <pc:sldChg chg="del">
        <pc:chgData name="Arjan Kamberg" userId="2cfeac95-aab1-41a7-bca5-796b19d85bc0" providerId="ADAL" clId="{D45726F3-9156-7844-92AC-D2DC3CD1AD03}" dt="2021-11-04T08:57:47.397" v="115" actId="2696"/>
        <pc:sldMkLst>
          <pc:docMk/>
          <pc:sldMk cId="1493555660" sldId="368"/>
        </pc:sldMkLst>
      </pc:sldChg>
      <pc:sldChg chg="del">
        <pc:chgData name="Arjan Kamberg" userId="2cfeac95-aab1-41a7-bca5-796b19d85bc0" providerId="ADAL" clId="{D45726F3-9156-7844-92AC-D2DC3CD1AD03}" dt="2021-11-04T08:57:46.645" v="114" actId="2696"/>
        <pc:sldMkLst>
          <pc:docMk/>
          <pc:sldMk cId="2227513843" sldId="369"/>
        </pc:sldMkLst>
      </pc:sldChg>
      <pc:sldChg chg="addSp delSp modSp mod ord">
        <pc:chgData name="Arjan Kamberg" userId="2cfeac95-aab1-41a7-bca5-796b19d85bc0" providerId="ADAL" clId="{D45726F3-9156-7844-92AC-D2DC3CD1AD03}" dt="2021-11-04T08:55:48.870" v="109" actId="1076"/>
        <pc:sldMkLst>
          <pc:docMk/>
          <pc:sldMk cId="1479149824" sldId="370"/>
        </pc:sldMkLst>
        <pc:spChg chg="mod">
          <ac:chgData name="Arjan Kamberg" userId="2cfeac95-aab1-41a7-bca5-796b19d85bc0" providerId="ADAL" clId="{D45726F3-9156-7844-92AC-D2DC3CD1AD03}" dt="2021-11-03T21:11:10.344" v="39" actId="20577"/>
          <ac:spMkLst>
            <pc:docMk/>
            <pc:sldMk cId="1479149824" sldId="370"/>
            <ac:spMk id="2" creationId="{BD9A825D-71F1-C845-8433-12D14D20A14D}"/>
          </ac:spMkLst>
        </pc:spChg>
        <pc:spChg chg="del mod">
          <ac:chgData name="Arjan Kamberg" userId="2cfeac95-aab1-41a7-bca5-796b19d85bc0" providerId="ADAL" clId="{D45726F3-9156-7844-92AC-D2DC3CD1AD03}" dt="2021-11-03T21:23:52.855" v="68" actId="478"/>
          <ac:spMkLst>
            <pc:docMk/>
            <pc:sldMk cId="1479149824" sldId="370"/>
            <ac:spMk id="3" creationId="{D79D14D5-3E28-DD4F-8CD2-3D03C3FA74B6}"/>
          </ac:spMkLst>
        </pc:spChg>
        <pc:picChg chg="add mod">
          <ac:chgData name="Arjan Kamberg" userId="2cfeac95-aab1-41a7-bca5-796b19d85bc0" providerId="ADAL" clId="{D45726F3-9156-7844-92AC-D2DC3CD1AD03}" dt="2021-11-04T08:55:46.966" v="108" actId="1076"/>
          <ac:picMkLst>
            <pc:docMk/>
            <pc:sldMk cId="1479149824" sldId="370"/>
            <ac:picMk id="3" creationId="{28DDBE7F-7F63-0249-B404-7781458E4429}"/>
          </ac:picMkLst>
        </pc:picChg>
        <pc:picChg chg="add mod">
          <ac:chgData name="Arjan Kamberg" userId="2cfeac95-aab1-41a7-bca5-796b19d85bc0" providerId="ADAL" clId="{D45726F3-9156-7844-92AC-D2DC3CD1AD03}" dt="2021-11-04T08:55:48.870" v="109" actId="1076"/>
          <ac:picMkLst>
            <pc:docMk/>
            <pc:sldMk cId="1479149824" sldId="370"/>
            <ac:picMk id="4" creationId="{0A41541C-BF7E-CA48-A964-9B3097886A2D}"/>
          </ac:picMkLst>
        </pc:picChg>
        <pc:picChg chg="add del mod">
          <ac:chgData name="Arjan Kamberg" userId="2cfeac95-aab1-41a7-bca5-796b19d85bc0" providerId="ADAL" clId="{D45726F3-9156-7844-92AC-D2DC3CD1AD03}" dt="2021-11-03T21:32:03.621" v="85" actId="478"/>
          <ac:picMkLst>
            <pc:docMk/>
            <pc:sldMk cId="1479149824" sldId="370"/>
            <ac:picMk id="4" creationId="{A8C2B208-B306-5E4A-B6F4-7C1EB5B272C3}"/>
          </ac:picMkLst>
        </pc:picChg>
      </pc:sldChg>
      <pc:sldChg chg="del">
        <pc:chgData name="Arjan Kamberg" userId="2cfeac95-aab1-41a7-bca5-796b19d85bc0" providerId="ADAL" clId="{D45726F3-9156-7844-92AC-D2DC3CD1AD03}" dt="2021-11-04T08:57:48.069" v="116" actId="2696"/>
        <pc:sldMkLst>
          <pc:docMk/>
          <pc:sldMk cId="292082514" sldId="371"/>
        </pc:sldMkLst>
      </pc:sldChg>
      <pc:sldChg chg="del">
        <pc:chgData name="Arjan Kamberg" userId="2cfeac95-aab1-41a7-bca5-796b19d85bc0" providerId="ADAL" clId="{D45726F3-9156-7844-92AC-D2DC3CD1AD03}" dt="2021-11-04T09:07:32.447" v="134" actId="2696"/>
        <pc:sldMkLst>
          <pc:docMk/>
          <pc:sldMk cId="1438217074" sldId="372"/>
        </pc:sldMkLst>
      </pc:sldChg>
      <pc:sldChg chg="addSp delSp modSp del mod">
        <pc:chgData name="Arjan Kamberg" userId="2cfeac95-aab1-41a7-bca5-796b19d85bc0" providerId="ADAL" clId="{D45726F3-9156-7844-92AC-D2DC3CD1AD03}" dt="2021-11-04T09:05:28.307" v="128" actId="2696"/>
        <pc:sldMkLst>
          <pc:docMk/>
          <pc:sldMk cId="141463542" sldId="373"/>
        </pc:sldMkLst>
        <pc:spChg chg="add mod">
          <ac:chgData name="Arjan Kamberg" userId="2cfeac95-aab1-41a7-bca5-796b19d85bc0" providerId="ADAL" clId="{D45726F3-9156-7844-92AC-D2DC3CD1AD03}" dt="2021-11-03T21:54:14.341" v="94" actId="1076"/>
          <ac:spMkLst>
            <pc:docMk/>
            <pc:sldMk cId="141463542" sldId="373"/>
            <ac:spMk id="6" creationId="{DBD8E810-C3B8-9846-8E19-EA53561D9C9B}"/>
          </ac:spMkLst>
        </pc:spChg>
        <pc:picChg chg="del">
          <ac:chgData name="Arjan Kamberg" userId="2cfeac95-aab1-41a7-bca5-796b19d85bc0" providerId="ADAL" clId="{D45726F3-9156-7844-92AC-D2DC3CD1AD03}" dt="2021-11-03T21:54:07.854" v="92" actId="478"/>
          <ac:picMkLst>
            <pc:docMk/>
            <pc:sldMk cId="141463542" sldId="373"/>
            <ac:picMk id="4" creationId="{5593DE00-7EC7-0047-9192-385569672A84}"/>
          </ac:picMkLst>
        </pc:picChg>
      </pc:sldChg>
      <pc:sldChg chg="add del">
        <pc:chgData name="Arjan Kamberg" userId="2cfeac95-aab1-41a7-bca5-796b19d85bc0" providerId="ADAL" clId="{D45726F3-9156-7844-92AC-D2DC3CD1AD03}" dt="2021-11-04T09:05:34.004" v="129" actId="2696"/>
        <pc:sldMkLst>
          <pc:docMk/>
          <pc:sldMk cId="4006517260" sldId="374"/>
        </pc:sldMkLst>
      </pc:sldChg>
      <pc:sldChg chg="add del">
        <pc:chgData name="Arjan Kamberg" userId="2cfeac95-aab1-41a7-bca5-796b19d85bc0" providerId="ADAL" clId="{D45726F3-9156-7844-92AC-D2DC3CD1AD03}" dt="2021-11-04T09:07:34.974" v="135" actId="2696"/>
        <pc:sldMkLst>
          <pc:docMk/>
          <pc:sldMk cId="2337285145" sldId="375"/>
        </pc:sldMkLst>
      </pc:sldChg>
      <pc:sldChg chg="add del">
        <pc:chgData name="Arjan Kamberg" userId="2cfeac95-aab1-41a7-bca5-796b19d85bc0" providerId="ADAL" clId="{D45726F3-9156-7844-92AC-D2DC3CD1AD03}" dt="2021-11-04T09:07:36.522" v="137" actId="2696"/>
        <pc:sldMkLst>
          <pc:docMk/>
          <pc:sldMk cId="2928230646" sldId="376"/>
        </pc:sldMkLst>
      </pc:sldChg>
      <pc:sldChg chg="add del">
        <pc:chgData name="Arjan Kamberg" userId="2cfeac95-aab1-41a7-bca5-796b19d85bc0" providerId="ADAL" clId="{D45726F3-9156-7844-92AC-D2DC3CD1AD03}" dt="2021-11-04T09:07:35.942" v="136" actId="2696"/>
        <pc:sldMkLst>
          <pc:docMk/>
          <pc:sldMk cId="1072888199" sldId="378"/>
        </pc:sldMkLst>
      </pc:sldChg>
      <pc:sldChg chg="add del">
        <pc:chgData name="Arjan Kamberg" userId="2cfeac95-aab1-41a7-bca5-796b19d85bc0" providerId="ADAL" clId="{D45726F3-9156-7844-92AC-D2DC3CD1AD03}" dt="2021-11-04T08:57:43.111" v="113" actId="2696"/>
        <pc:sldMkLst>
          <pc:docMk/>
          <pc:sldMk cId="2711201744" sldId="379"/>
        </pc:sldMkLst>
      </pc:sldChg>
      <pc:sldChg chg="addSp delSp modSp add del mod ord">
        <pc:chgData name="Arjan Kamberg" userId="2cfeac95-aab1-41a7-bca5-796b19d85bc0" providerId="ADAL" clId="{D45726F3-9156-7844-92AC-D2DC3CD1AD03}" dt="2021-11-08T17:55:11.692" v="485" actId="2696"/>
        <pc:sldMkLst>
          <pc:docMk/>
          <pc:sldMk cId="2068847737" sldId="380"/>
        </pc:sldMkLst>
        <pc:spChg chg="mod">
          <ac:chgData name="Arjan Kamberg" userId="2cfeac95-aab1-41a7-bca5-796b19d85bc0" providerId="ADAL" clId="{D45726F3-9156-7844-92AC-D2DC3CD1AD03}" dt="2021-11-04T09:24:35.322" v="160" actId="20577"/>
          <ac:spMkLst>
            <pc:docMk/>
            <pc:sldMk cId="2068847737" sldId="380"/>
            <ac:spMk id="2" creationId="{23F271A3-539B-5343-A6E5-878A1FC0B924}"/>
          </ac:spMkLst>
        </pc:spChg>
        <pc:spChg chg="del">
          <ac:chgData name="Arjan Kamberg" userId="2cfeac95-aab1-41a7-bca5-796b19d85bc0" providerId="ADAL" clId="{D45726F3-9156-7844-92AC-D2DC3CD1AD03}" dt="2021-11-03T21:18:33.137" v="41"/>
          <ac:spMkLst>
            <pc:docMk/>
            <pc:sldMk cId="2068847737" sldId="380"/>
            <ac:spMk id="3" creationId="{8AEFDABF-793E-1045-A80C-44E2C83A767B}"/>
          </ac:spMkLst>
        </pc:spChg>
        <pc:picChg chg="add mod">
          <ac:chgData name="Arjan Kamberg" userId="2cfeac95-aab1-41a7-bca5-796b19d85bc0" providerId="ADAL" clId="{D45726F3-9156-7844-92AC-D2DC3CD1AD03}" dt="2021-11-03T21:18:33.137" v="41"/>
          <ac:picMkLst>
            <pc:docMk/>
            <pc:sldMk cId="2068847737" sldId="380"/>
            <ac:picMk id="4" creationId="{E391B698-392C-C848-A3E0-76A9AEE40FFA}"/>
          </ac:picMkLst>
        </pc:picChg>
      </pc:sldChg>
      <pc:sldChg chg="addSp modSp add mod">
        <pc:chgData name="Arjan Kamberg" userId="2cfeac95-aab1-41a7-bca5-796b19d85bc0" providerId="ADAL" clId="{D45726F3-9156-7844-92AC-D2DC3CD1AD03}" dt="2021-11-03T21:32:08.497" v="87" actId="1076"/>
        <pc:sldMkLst>
          <pc:docMk/>
          <pc:sldMk cId="3284960945" sldId="381"/>
        </pc:sldMkLst>
        <pc:spChg chg="mod">
          <ac:chgData name="Arjan Kamberg" userId="2cfeac95-aab1-41a7-bca5-796b19d85bc0" providerId="ADAL" clId="{D45726F3-9156-7844-92AC-D2DC3CD1AD03}" dt="2021-11-03T21:23:40.645" v="65" actId="20577"/>
          <ac:spMkLst>
            <pc:docMk/>
            <pc:sldMk cId="3284960945" sldId="381"/>
            <ac:spMk id="2" creationId="{BD9A825D-71F1-C845-8433-12D14D20A14D}"/>
          </ac:spMkLst>
        </pc:spChg>
        <pc:picChg chg="add mod">
          <ac:chgData name="Arjan Kamberg" userId="2cfeac95-aab1-41a7-bca5-796b19d85bc0" providerId="ADAL" clId="{D45726F3-9156-7844-92AC-D2DC3CD1AD03}" dt="2021-11-03T21:32:08.497" v="87" actId="1076"/>
          <ac:picMkLst>
            <pc:docMk/>
            <pc:sldMk cId="3284960945" sldId="381"/>
            <ac:picMk id="4" creationId="{2DDDA71E-E3AF-8646-9AD2-11A40D7FD5E9}"/>
          </ac:picMkLst>
        </pc:picChg>
      </pc:sldChg>
      <pc:sldChg chg="addSp delSp modSp add mod">
        <pc:chgData name="Arjan Kamberg" userId="2cfeac95-aab1-41a7-bca5-796b19d85bc0" providerId="ADAL" clId="{D45726F3-9156-7844-92AC-D2DC3CD1AD03}" dt="2021-11-04T08:54:19.464" v="100" actId="1076"/>
        <pc:sldMkLst>
          <pc:docMk/>
          <pc:sldMk cId="1585130333" sldId="382"/>
        </pc:sldMkLst>
        <pc:spChg chg="mod">
          <ac:chgData name="Arjan Kamberg" userId="2cfeac95-aab1-41a7-bca5-796b19d85bc0" providerId="ADAL" clId="{D45726F3-9156-7844-92AC-D2DC3CD1AD03}" dt="2021-11-03T21:31:51.829" v="82" actId="20577"/>
          <ac:spMkLst>
            <pc:docMk/>
            <pc:sldMk cId="1585130333" sldId="382"/>
            <ac:spMk id="2" creationId="{BD9A825D-71F1-C845-8433-12D14D20A14D}"/>
          </ac:spMkLst>
        </pc:spChg>
        <pc:spChg chg="del">
          <ac:chgData name="Arjan Kamberg" userId="2cfeac95-aab1-41a7-bca5-796b19d85bc0" providerId="ADAL" clId="{D45726F3-9156-7844-92AC-D2DC3CD1AD03}" dt="2021-11-03T21:31:54.786" v="83" actId="478"/>
          <ac:spMkLst>
            <pc:docMk/>
            <pc:sldMk cId="1585130333" sldId="382"/>
            <ac:spMk id="3" creationId="{D79D14D5-3E28-DD4F-8CD2-3D03C3FA74B6}"/>
          </ac:spMkLst>
        </pc:spChg>
        <pc:picChg chg="add mod">
          <ac:chgData name="Arjan Kamberg" userId="2cfeac95-aab1-41a7-bca5-796b19d85bc0" providerId="ADAL" clId="{D45726F3-9156-7844-92AC-D2DC3CD1AD03}" dt="2021-11-04T08:54:19.464" v="100" actId="1076"/>
          <ac:picMkLst>
            <pc:docMk/>
            <pc:sldMk cId="1585130333" sldId="382"/>
            <ac:picMk id="3" creationId="{097F4F39-A049-6047-B44F-333BF3EC8AAD}"/>
          </ac:picMkLst>
        </pc:picChg>
        <pc:picChg chg="add del mod">
          <ac:chgData name="Arjan Kamberg" userId="2cfeac95-aab1-41a7-bca5-796b19d85bc0" providerId="ADAL" clId="{D45726F3-9156-7844-92AC-D2DC3CD1AD03}" dt="2021-11-04T08:54:03.807" v="95" actId="478"/>
          <ac:picMkLst>
            <pc:docMk/>
            <pc:sldMk cId="1585130333" sldId="382"/>
            <ac:picMk id="4" creationId="{9E7EF871-94F5-B24C-B97A-1CECF438BD31}"/>
          </ac:picMkLst>
        </pc:picChg>
      </pc:sldChg>
      <pc:sldChg chg="addSp delSp modSp add mod">
        <pc:chgData name="Arjan Kamberg" userId="2cfeac95-aab1-41a7-bca5-796b19d85bc0" providerId="ADAL" clId="{D45726F3-9156-7844-92AC-D2DC3CD1AD03}" dt="2021-11-04T09:04:38.257" v="127" actId="1076"/>
        <pc:sldMkLst>
          <pc:docMk/>
          <pc:sldMk cId="1973814441" sldId="383"/>
        </pc:sldMkLst>
        <pc:picChg chg="add mod">
          <ac:chgData name="Arjan Kamberg" userId="2cfeac95-aab1-41a7-bca5-796b19d85bc0" providerId="ADAL" clId="{D45726F3-9156-7844-92AC-D2DC3CD1AD03}" dt="2021-11-04T09:04:38.257" v="127" actId="1076"/>
          <ac:picMkLst>
            <pc:docMk/>
            <pc:sldMk cId="1973814441" sldId="383"/>
            <ac:picMk id="3" creationId="{911FA11A-AA26-4F4D-BA73-DB026EDC0336}"/>
          </ac:picMkLst>
        </pc:picChg>
        <pc:picChg chg="del">
          <ac:chgData name="Arjan Kamberg" userId="2cfeac95-aab1-41a7-bca5-796b19d85bc0" providerId="ADAL" clId="{D45726F3-9156-7844-92AC-D2DC3CD1AD03}" dt="2021-11-04T09:04:23.068" v="122" actId="478"/>
          <ac:picMkLst>
            <pc:docMk/>
            <pc:sldMk cId="1973814441" sldId="383"/>
            <ac:picMk id="7" creationId="{B424769C-E0D7-7349-B9F8-0E5AE49B693B}"/>
          </ac:picMkLst>
        </pc:picChg>
      </pc:sldChg>
      <pc:sldChg chg="addSp delSp modSp add mod">
        <pc:chgData name="Arjan Kamberg" userId="2cfeac95-aab1-41a7-bca5-796b19d85bc0" providerId="ADAL" clId="{D45726F3-9156-7844-92AC-D2DC3CD1AD03}" dt="2021-11-08T17:57:07.449" v="801" actId="20577"/>
        <pc:sldMkLst>
          <pc:docMk/>
          <pc:sldMk cId="4039691124" sldId="384"/>
        </pc:sldMkLst>
        <pc:spChg chg="mod">
          <ac:chgData name="Arjan Kamberg" userId="2cfeac95-aab1-41a7-bca5-796b19d85bc0" providerId="ADAL" clId="{D45726F3-9156-7844-92AC-D2DC3CD1AD03}" dt="2021-11-08T17:57:07.449" v="801" actId="20577"/>
          <ac:spMkLst>
            <pc:docMk/>
            <pc:sldMk cId="4039691124" sldId="384"/>
            <ac:spMk id="2" creationId="{23F271A3-539B-5343-A6E5-878A1FC0B924}"/>
          </ac:spMkLst>
        </pc:spChg>
        <pc:spChg chg="add mod">
          <ac:chgData name="Arjan Kamberg" userId="2cfeac95-aab1-41a7-bca5-796b19d85bc0" providerId="ADAL" clId="{D45726F3-9156-7844-92AC-D2DC3CD1AD03}" dt="2021-11-08T17:56:58.899" v="789" actId="20577"/>
          <ac:spMkLst>
            <pc:docMk/>
            <pc:sldMk cId="4039691124" sldId="384"/>
            <ac:spMk id="5" creationId="{55793CCC-3C4A-FA46-A016-F9585AE291A5}"/>
          </ac:spMkLst>
        </pc:spChg>
        <pc:spChg chg="add del mod">
          <ac:chgData name="Arjan Kamberg" userId="2cfeac95-aab1-41a7-bca5-796b19d85bc0" providerId="ADAL" clId="{D45726F3-9156-7844-92AC-D2DC3CD1AD03}" dt="2021-11-04T09:24:40.730" v="167"/>
          <ac:spMkLst>
            <pc:docMk/>
            <pc:sldMk cId="4039691124" sldId="384"/>
            <ac:spMk id="7" creationId="{5043D429-B066-9445-96C0-718EC4AD93BD}"/>
          </ac:spMkLst>
        </pc:spChg>
        <pc:picChg chg="del">
          <ac:chgData name="Arjan Kamberg" userId="2cfeac95-aab1-41a7-bca5-796b19d85bc0" providerId="ADAL" clId="{D45726F3-9156-7844-92AC-D2DC3CD1AD03}" dt="2021-11-04T09:24:14.510" v="139" actId="478"/>
          <ac:picMkLst>
            <pc:docMk/>
            <pc:sldMk cId="4039691124" sldId="384"/>
            <ac:picMk id="4" creationId="{E391B698-392C-C848-A3E0-76A9AEE40FFA}"/>
          </ac:picMkLst>
        </pc:picChg>
        <pc:picChg chg="add del mod">
          <ac:chgData name="Arjan Kamberg" userId="2cfeac95-aab1-41a7-bca5-796b19d85bc0" providerId="ADAL" clId="{D45726F3-9156-7844-92AC-D2DC3CD1AD03}" dt="2021-11-08T17:55:35.253" v="498" actId="478"/>
          <ac:picMkLst>
            <pc:docMk/>
            <pc:sldMk cId="4039691124" sldId="384"/>
            <ac:picMk id="6" creationId="{C47F2C13-4C61-8644-8783-0CA266049124}"/>
          </ac:picMkLst>
        </pc:picChg>
      </pc:sldChg>
      <pc:sldChg chg="modSp new mod">
        <pc:chgData name="Arjan Kamberg" userId="2cfeac95-aab1-41a7-bca5-796b19d85bc0" providerId="ADAL" clId="{D45726F3-9156-7844-92AC-D2DC3CD1AD03}" dt="2021-11-08T17:50:25.232" v="420" actId="5793"/>
        <pc:sldMkLst>
          <pc:docMk/>
          <pc:sldMk cId="2577373772" sldId="385"/>
        </pc:sldMkLst>
        <pc:spChg chg="mod">
          <ac:chgData name="Arjan Kamberg" userId="2cfeac95-aab1-41a7-bca5-796b19d85bc0" providerId="ADAL" clId="{D45726F3-9156-7844-92AC-D2DC3CD1AD03}" dt="2021-11-08T17:49:12.814" v="204" actId="20577"/>
          <ac:spMkLst>
            <pc:docMk/>
            <pc:sldMk cId="2577373772" sldId="385"/>
            <ac:spMk id="2" creationId="{5C882282-FE84-8549-9B65-13FFEFD3E6C2}"/>
          </ac:spMkLst>
        </pc:spChg>
        <pc:spChg chg="mod">
          <ac:chgData name="Arjan Kamberg" userId="2cfeac95-aab1-41a7-bca5-796b19d85bc0" providerId="ADAL" clId="{D45726F3-9156-7844-92AC-D2DC3CD1AD03}" dt="2021-11-08T17:50:25.232" v="420" actId="5793"/>
          <ac:spMkLst>
            <pc:docMk/>
            <pc:sldMk cId="2577373772" sldId="385"/>
            <ac:spMk id="3" creationId="{6F2D354B-7311-994E-80F9-6E672BAB0667}"/>
          </ac:spMkLst>
        </pc:spChg>
      </pc:sldChg>
      <pc:sldChg chg="modSp new mod ord">
        <pc:chgData name="Arjan Kamberg" userId="2cfeac95-aab1-41a7-bca5-796b19d85bc0" providerId="ADAL" clId="{D45726F3-9156-7844-92AC-D2DC3CD1AD03}" dt="2021-11-08T17:50:55.409" v="444" actId="20577"/>
        <pc:sldMkLst>
          <pc:docMk/>
          <pc:sldMk cId="1887088387" sldId="386"/>
        </pc:sldMkLst>
        <pc:spChg chg="mod">
          <ac:chgData name="Arjan Kamberg" userId="2cfeac95-aab1-41a7-bca5-796b19d85bc0" providerId="ADAL" clId="{D45726F3-9156-7844-92AC-D2DC3CD1AD03}" dt="2021-11-08T17:50:55.409" v="444" actId="20577"/>
          <ac:spMkLst>
            <pc:docMk/>
            <pc:sldMk cId="1887088387" sldId="386"/>
            <ac:spMk id="2" creationId="{A1176A30-0CE7-1245-90B1-390D4D16D703}"/>
          </ac:spMkLst>
        </pc:spChg>
      </pc:sldChg>
      <pc:sldChg chg="addSp delSp modSp add mod">
        <pc:chgData name="Arjan Kamberg" userId="2cfeac95-aab1-41a7-bca5-796b19d85bc0" providerId="ADAL" clId="{D45726F3-9156-7844-92AC-D2DC3CD1AD03}" dt="2021-11-08T17:52:14.800" v="453" actId="1076"/>
        <pc:sldMkLst>
          <pc:docMk/>
          <pc:sldMk cId="2740463952" sldId="387"/>
        </pc:sldMkLst>
        <pc:spChg chg="del">
          <ac:chgData name="Arjan Kamberg" userId="2cfeac95-aab1-41a7-bca5-796b19d85bc0" providerId="ADAL" clId="{D45726F3-9156-7844-92AC-D2DC3CD1AD03}" dt="2021-11-08T17:51:45.436" v="448" actId="478"/>
          <ac:spMkLst>
            <pc:docMk/>
            <pc:sldMk cId="2740463952" sldId="387"/>
            <ac:spMk id="3" creationId="{ED49157B-49EE-8241-AF42-156380042C2C}"/>
          </ac:spMkLst>
        </pc:spChg>
        <pc:spChg chg="add mod">
          <ac:chgData name="Arjan Kamberg" userId="2cfeac95-aab1-41a7-bca5-796b19d85bc0" providerId="ADAL" clId="{D45726F3-9156-7844-92AC-D2DC3CD1AD03}" dt="2021-11-08T17:51:42.473" v="447" actId="1076"/>
          <ac:spMkLst>
            <pc:docMk/>
            <pc:sldMk cId="2740463952" sldId="387"/>
            <ac:spMk id="4" creationId="{58ECF3A9-D05E-C741-B9D8-DB3D01286FA5}"/>
          </ac:spMkLst>
        </pc:spChg>
        <pc:spChg chg="add mod">
          <ac:chgData name="Arjan Kamberg" userId="2cfeac95-aab1-41a7-bca5-796b19d85bc0" providerId="ADAL" clId="{D45726F3-9156-7844-92AC-D2DC3CD1AD03}" dt="2021-11-08T17:52:07.398" v="451" actId="1076"/>
          <ac:spMkLst>
            <pc:docMk/>
            <pc:sldMk cId="2740463952" sldId="387"/>
            <ac:spMk id="5" creationId="{8F40FD06-A643-2A41-8CA5-ACA412BD8C08}"/>
          </ac:spMkLst>
        </pc:spChg>
        <pc:picChg chg="add mod">
          <ac:chgData name="Arjan Kamberg" userId="2cfeac95-aab1-41a7-bca5-796b19d85bc0" providerId="ADAL" clId="{D45726F3-9156-7844-92AC-D2DC3CD1AD03}" dt="2021-11-08T17:52:14.800" v="453" actId="1076"/>
          <ac:picMkLst>
            <pc:docMk/>
            <pc:sldMk cId="2740463952" sldId="387"/>
            <ac:picMk id="1025" creationId="{6CCFA334-D601-2B45-BFAB-CD3CBA6C640E}"/>
          </ac:picMkLst>
        </pc:picChg>
        <pc:picChg chg="add mod">
          <ac:chgData name="Arjan Kamberg" userId="2cfeac95-aab1-41a7-bca5-796b19d85bc0" providerId="ADAL" clId="{D45726F3-9156-7844-92AC-D2DC3CD1AD03}" dt="2021-11-08T17:52:10.733" v="452" actId="1076"/>
          <ac:picMkLst>
            <pc:docMk/>
            <pc:sldMk cId="2740463952" sldId="387"/>
            <ac:picMk id="1027" creationId="{C03C7598-86BC-3C49-86FB-CBDF0190B54B}"/>
          </ac:picMkLst>
        </pc:picChg>
      </pc:sldChg>
      <pc:sldChg chg="addSp modSp add mod">
        <pc:chgData name="Arjan Kamberg" userId="2cfeac95-aab1-41a7-bca5-796b19d85bc0" providerId="ADAL" clId="{D45726F3-9156-7844-92AC-D2DC3CD1AD03}" dt="2021-11-08T17:53:02.115" v="484" actId="1076"/>
        <pc:sldMkLst>
          <pc:docMk/>
          <pc:sldMk cId="1107129958" sldId="388"/>
        </pc:sldMkLst>
        <pc:spChg chg="add mod">
          <ac:chgData name="Arjan Kamberg" userId="2cfeac95-aab1-41a7-bca5-796b19d85bc0" providerId="ADAL" clId="{D45726F3-9156-7844-92AC-D2DC3CD1AD03}" dt="2021-11-08T17:52:43.064" v="464" actId="20577"/>
          <ac:spMkLst>
            <pc:docMk/>
            <pc:sldMk cId="1107129958" sldId="388"/>
            <ac:spMk id="7" creationId="{B2F1075A-D007-8D48-95A4-52D939A0C43E}"/>
          </ac:spMkLst>
        </pc:spChg>
        <pc:spChg chg="add mod">
          <ac:chgData name="Arjan Kamberg" userId="2cfeac95-aab1-41a7-bca5-796b19d85bc0" providerId="ADAL" clId="{D45726F3-9156-7844-92AC-D2DC3CD1AD03}" dt="2021-11-08T17:53:02.115" v="484" actId="1076"/>
          <ac:spMkLst>
            <pc:docMk/>
            <pc:sldMk cId="1107129958" sldId="388"/>
            <ac:spMk id="8" creationId="{E562710B-9BC3-0349-97A1-BC66118ECBB5}"/>
          </ac:spMkLst>
        </pc:spChg>
      </pc:sldChg>
      <pc:sldChg chg="modSp add mod">
        <pc:chgData name="Arjan Kamberg" userId="2cfeac95-aab1-41a7-bca5-796b19d85bc0" providerId="ADAL" clId="{D45726F3-9156-7844-92AC-D2DC3CD1AD03}" dt="2021-11-08T17:58:15.562" v="982" actId="20577"/>
        <pc:sldMkLst>
          <pc:docMk/>
          <pc:sldMk cId="3161693243" sldId="389"/>
        </pc:sldMkLst>
        <pc:spChg chg="mod">
          <ac:chgData name="Arjan Kamberg" userId="2cfeac95-aab1-41a7-bca5-796b19d85bc0" providerId="ADAL" clId="{D45726F3-9156-7844-92AC-D2DC3CD1AD03}" dt="2021-11-08T17:57:15.817" v="803" actId="20577"/>
          <ac:spMkLst>
            <pc:docMk/>
            <pc:sldMk cId="3161693243" sldId="389"/>
            <ac:spMk id="2" creationId="{23F271A3-539B-5343-A6E5-878A1FC0B924}"/>
          </ac:spMkLst>
        </pc:spChg>
        <pc:spChg chg="mod">
          <ac:chgData name="Arjan Kamberg" userId="2cfeac95-aab1-41a7-bca5-796b19d85bc0" providerId="ADAL" clId="{D45726F3-9156-7844-92AC-D2DC3CD1AD03}" dt="2021-11-08T17:58:15.562" v="982" actId="20577"/>
          <ac:spMkLst>
            <pc:docMk/>
            <pc:sldMk cId="3161693243" sldId="389"/>
            <ac:spMk id="5" creationId="{55793CCC-3C4A-FA46-A016-F9585AE291A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25ED37B6-3D2B-42F6-B75F-7E9C925A2B78}" type="datetimeFigureOut">
              <a:rPr lang="nl-NL" smtClean="0"/>
              <a:t>20-11-2022</a:t>
            </a:fld>
            <a:endParaRPr lang="nl-NL"/>
          </a:p>
        </p:txBody>
      </p:sp>
      <p:sp>
        <p:nvSpPr>
          <p:cNvPr id="4" name="Tijdelijke aanduiding voor voettekst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0D9F7AB-EA22-43B3-A547-9779962390FA}" type="slidenum">
              <a:rPr lang="nl-NL" smtClean="0"/>
              <a:t>‹#›</a:t>
            </a:fld>
            <a:endParaRPr lang="nl-NL"/>
          </a:p>
        </p:txBody>
      </p:sp>
    </p:spTree>
    <p:extLst>
      <p:ext uri="{BB962C8B-B14F-4D97-AF65-F5344CB8AC3E}">
        <p14:creationId xmlns:p14="http://schemas.microsoft.com/office/powerpoint/2010/main" val="420732729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21:03:07.355"/>
    </inkml:context>
    <inkml:brush xml:id="br0">
      <inkml:brushProperty name="width" value="0.2" units="cm"/>
      <inkml:brushProperty name="height" value="0.2" units="cm"/>
      <inkml:brushProperty name="color" value="#FF0066"/>
    </inkml:brush>
  </inkml:definitions>
  <inkml:trace contextRef="#ctx0" brushRef="#br0">1 1 24575,'74'0'0,"-24"0"0,3 0 0,12 0 0,4 0 0,8 0 0,1 0 0,1 0 0,1 0 0,-1 0 0,1 0 0,2 0 0,1 0 0,-2 0 0,0 0 0,0 0 0,0 0 0,-6 0 0,-1 0 0,-4 0 0,0 0 0,-4 0 0,-2 0 0,-4 0 0,-2 0 0,-3 0 0,-2 0 0,-2 0 0,-1 0 0,45 0 0,1 2 0,-5 1 0,-5 1 0,-2 2 0,2-2 0,1 0 0,3-1 0,-8-2 0,-5 1 0,-5 2 0,-9-1 0,-2 0 0,-6-3 0,0 1 0,3 1 0,2 1 0,4 0 0,1-2 0,1-1 0,2 3 0,2 1 0,0-1 0,1 0 0,-3-3 0,-3 2 0,-2 1 0,1 0 0,0-1 0,0-2 0,-1 0 0,-3 3 0,1 1 0,4 3 0,0 1 0,7-2 0,6 1 0,2-2 0,5-1 0,-3-1 0,-1-2 0,1-1 0,-1 0 0,5 0 0,4 3 0,1 0 0,9 1 0,-46-3 0,2 1 0,2-2 0,2 0 0,3 0 0,1 0 0,0 0 0,0 0 0,0 0 0,0 0 0,-1 0 0,0 0 0,-2 0 0,0 0 0,0-1 0,-1 2 0,-2 0 0,1 1 0,-1 0 0,0 0 0,-3-1 0,0 2 0,-1-1 0,-2 1 0,1 0 0,0 0 0,-1 0 0,0 1 0,1-1 0,0 0 0,2 0 0,0-2 0,1 0 0,0-1 0,1 0 0,1 0 0,-2 0 0,-1 0 0,-1 0 0,-1 0 0,0 0 0,-1 0 0,1 0 0,0 0 0,2 0 0,1 0 0,1 0 0,1 0 0,0 0 0,0 0 0,2 0 0,0 0 0,2 0 0,-1 0 0,0 0 0,0 0 0,1 0 0,-1 0 0,0 0 0,-1 0 0,1 0 0,1 0 0,-1 0 0,-1 0 0,-1 0 0,-1 0 0,-2 0 0,-1 0 0,-2 0 0,0 0 0,45 0 0,-7 0 0,-9 0 0,-7 0 0,-3 0 0,-1 0 0,2 0 0,3-3 0,4-3 0,7-5 0,8-2 0,-44 5 0,0 1 0,2-1 0,1 0 0,1 1 0,1-1 0,-3 0 0,1-1 0,1 1 0,0 0 0,-1 1 0,-1 0 0,-2 1 0,0 1 0,47-2 0,-6 1 0,0 0 0,1 2 0,3 2 0,1 2 0,-1 0 0,-1 0 0,-4 0 0,-5 0 0,-2 0 0,-1 0 0,-2 0 0,0 0 0,-5 0 0,-4 0 0,0 0 0,-4 0 0,-1 0 0,-1 0 0,-4 0 0,-4 0 0,-6 0 0,-8 0 0,-4 0 0,-2 0 0,0 0 0,2 0 0,1 2 0,3 1 0,0 0 0,4 2 0,2-2 0,5 1 0,5 2 0,5-3 0,4 2 0,-1 0 0,4-1 0,-3 1 0,-4-1 0,-14 0 0,-16 0 0,-9-2 0,-16 0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20:59:12.654"/>
    </inkml:context>
    <inkml:brush xml:id="br0">
      <inkml:brushProperty name="width" value="0.2" units="cm"/>
      <inkml:brushProperty name="height" value="0.2" units="cm"/>
      <inkml:brushProperty name="color" value="#FF0066"/>
    </inkml:brush>
  </inkml:definitions>
  <inkml:trace contextRef="#ctx0" brushRef="#br0">0 0 24575,'52'0'0,"0"0"0,12 0 0,6 0 0,26 0 0,6 0-774,-22 0 1,4 0 0,1 0 773,8 0 0,2 0 0,2 0 0,-21 0 0,0 0 0,1 0 0,1 0 0,1 0 0,0 0 0,1 0 0,-1 0 0,21 0 0,0 0 0,-1 0 0,-2 0 0,-2 0 0,-1 0 0,-7 0 0,-1 0 0,-3 0 141,-8 0 0,-2 0 0,-2 0-141,28 0 0,-6 0 228,-17 0 1,-5 0-229,-15 0 0,-4 0 0,15 0 0,-22 0 0,-28 0 0,-6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20:59:15.287"/>
    </inkml:context>
    <inkml:brush xml:id="br0">
      <inkml:brushProperty name="width" value="0.2" units="cm"/>
      <inkml:brushProperty name="height" value="0.2" units="cm"/>
      <inkml:brushProperty name="color" value="#FF0066"/>
    </inkml:brush>
  </inkml:definitions>
  <inkml:trace contextRef="#ctx0" brushRef="#br0">140 459 24575,'60'-27'0,"0"0"0,5-5 0,2-2 0,10-7 0,0-3 0,-2 0 0,-4 1 0,-12 8 0,-5 3 0,25-18 0,-32 22 0,-23 15 0,-14 6 0,-20 5 0,-34 2 0,-33 11 0,21 1 0,-3 3 0,-7 8 0,0 2 0,2 4 0,2 1 0,7-2 0,3-1 0,-25 15 0,22-13 0,14-3 0,4 2 0,-1 2 0,1 1 0,5-2 0,9-6 0,12-7 0,9-6 0,10-5 0,16 1 0,12 6 0,11 9 0,8 5 0,2 1 0,4-1 0,-1-2 0,-5-1 0,-12-4 0,-12-5 0,-11-6 0,-9-4 0,-4-2 0,-4 0 0,3 6 0,4 0 0,7 6 0,11 1 0,6 3 0,1 0 0,-5-6 0,-8-5 0,-10-5 0,-2-2 0,-5 1 0,-2 1 0,2 0 0,0 0 0,10-1 0,2 1 0,4 0 0,-1 1 0,-7-1 0,-5-5 0,-4-17 0,-3-34 0,-1-41 0,0 29 0,0-2 0,0-4 0,0 1 0,0 7 0,0 3 0,0-26 0,0 39 0,0 26 0,0 15 0,0 5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20:59:18.204"/>
    </inkml:context>
    <inkml:brush xml:id="br0">
      <inkml:brushProperty name="width" value="0.2" units="cm"/>
      <inkml:brushProperty name="height" value="0.2" units="cm"/>
      <inkml:brushProperty name="color" value="#FF0066"/>
    </inkml:brush>
  </inkml:definitions>
  <inkml:trace contextRef="#ctx0" brushRef="#br0">0 7 24575,'54'0'0,"40"0"0,-22 0 0,6 0 0,12 0 0,4 0 0,5 0 0,2 0-448,-30 0 0,1 0 0,0 0 448,3 0 0,0 0 0,1 0 0,3 0 0,1 0 0,1 0 0,2 0 0,1 0 0,0 0 0,-1 0 0,-1 0 0,-1 0 0,-2 0 0,-1 0 0,-1 0 0,-3 0 0,-1 0 0,-1 0 0,26 0 0,-1 0 147,-5 0 1,-1 0-148,-4 0 0,-1 0 128,-6 0 1,-2 0-129,-7 0 0,-2 0 0,-9 0 0,-3 0 0,36 0 680,-16 0-680,-18 0 112,-4 0-112,-7 0 0,-10 0 0,-6 0 0,-18-1 0,-3-1 0,-11 0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20:59:21.704"/>
    </inkml:context>
    <inkml:brush xml:id="br0">
      <inkml:brushProperty name="width" value="0.2" units="cm"/>
      <inkml:brushProperty name="height" value="0.2" units="cm"/>
      <inkml:brushProperty name="color" value="#FF0066"/>
    </inkml:brush>
  </inkml:definitions>
  <inkml:trace contextRef="#ctx0" brushRef="#br0">1 54 24575,'38'0'0,"7"0"0,11 0 0,5 0 0,4 6 0,3 10 0,-1 8 0,-4 4 0,-9-3 0,-8-5 0,-6-4 0,-2-4 0,-5-4 0,-6 0 0,-4-2 0,-8-2 0,-5 0 0,-5 0 0,-5 0 0,0 3 0,-10 3 0,-19 11 0,-27 16 0,-23 16 0,36-23 0,0 1 0,-35 26 0,18-11 0,15-12 0,10-7 0,4-5 0,1 1 0,-1 0 0,-3 3 0,-1 2 0,1-2 0,4-2 0,7-3 0,12-13 0,4-6 0,7-11 0,0-13 0,0-16 0,0-20 0,0-20 0,0-10 0,0 4 0,0 12 0,0 15 0,0 11 0,0 5 0,0 1 0,0 0 0,-2 5 0,0 4 0,-1 8 0,1 10 0,2 3 0,0 4 0,3 3 0,8 3 0,21 9 0,23 6 0,17 8 0,6 2 0,-15-1 0,-15-2 0,-19-7 0,-13-5 0,-8-4 0,-4-2 0,1 2 0,4 3 0,10 6 0,8 5 0,1 3 0,-3-3 0,-10-6 0,-13-7 0,-16-5 0,-28-1 0,-24-1 0,-8 0 0,2 0 0,33 0 0,16 0 0,21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21:01:32.187"/>
    </inkml:context>
    <inkml:brush xml:id="br0">
      <inkml:brushProperty name="width" value="0.2" units="cm"/>
      <inkml:brushProperty name="height" value="0.2" units="cm"/>
      <inkml:brushProperty name="color" value="#FF0066"/>
    </inkml:brush>
  </inkml:definitions>
  <inkml:trace contextRef="#ctx0" brushRef="#br0">0 0 24575,'54'0'0,"6"0"0,5 0 0,3 0 0,-1 0 0,-5 0 0,-6 3 0,-4 0 0,-7 0 0,-4-1 0,-3-2 0,-4 0 0,-3 0 0,-5 0 0,-4 0 0,-3 0 0,-3 0 0,-4 0 0,-5 0 0,-5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07T21:01:34.421"/>
    </inkml:context>
    <inkml:brush xml:id="br0">
      <inkml:brushProperty name="width" value="0.2" units="cm"/>
      <inkml:brushProperty name="height" value="0.2" units="cm"/>
      <inkml:brushProperty name="color" value="#FF0066"/>
    </inkml:brush>
  </inkml:definitions>
  <inkml:trace contextRef="#ctx0" brushRef="#br0">0 61 24575,'55'0'0,"3"0"0,3 0 0,1 0 0,1 0 0,1 0 0,4 0 0,1 0 0,1 0 0,2 0 0,-2-3 0,-2-1 0,-4 1 0,-7 0 0,-6 1 0,-3-2 0,-7-1 0,-4-2 0,-4 1 0,-5 2 0,-5 0 0,-2 1 0,-5 0 0,-3-1 0,-4 1 0,-4 1 0,-2 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7D95C54-6F9B-4C49-BF56-4D62B2D71ED9}" type="datetimeFigureOut">
              <a:rPr lang="nl-NL" smtClean="0"/>
              <a:t>20-11-2022</a:t>
            </a:fld>
            <a:endParaRPr lang="nl-NL"/>
          </a:p>
        </p:txBody>
      </p:sp>
      <p:sp>
        <p:nvSpPr>
          <p:cNvPr id="4" name="Tijdelijke aanduiding voor dia-afbeelding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03F426EE-4AAC-45A7-A5E5-372300C4F3E7}" type="slidenum">
              <a:rPr lang="nl-NL" smtClean="0"/>
              <a:t>‹#›</a:t>
            </a:fld>
            <a:endParaRPr lang="nl-NL"/>
          </a:p>
        </p:txBody>
      </p:sp>
    </p:spTree>
    <p:extLst>
      <p:ext uri="{BB962C8B-B14F-4D97-AF65-F5344CB8AC3E}">
        <p14:creationId xmlns:p14="http://schemas.microsoft.com/office/powerpoint/2010/main" val="322704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399254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2182357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4131507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9666998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5378742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315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62636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agina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7" y="3024129"/>
            <a:ext cx="10514453" cy="463290"/>
          </a:xfrm>
        </p:spPr>
        <p:txBody>
          <a:bodyPr anchor="b">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7" y="1825199"/>
            <a:ext cx="10515600" cy="1141521"/>
          </a:xfrm>
        </p:spPr>
        <p:txBody>
          <a:bodyPr/>
          <a:lstStyle>
            <a:lvl1pPr marL="0" indent="0">
              <a:buNone/>
              <a:defRPr/>
            </a:lvl1pPr>
          </a:lstStyle>
          <a:p>
            <a:pPr lvl="0"/>
            <a:r>
              <a:rPr lang="nl-NL" dirty="0"/>
              <a:t>Tekststijl van het model bewerken</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839786" y="3505993"/>
            <a:ext cx="10514453" cy="2610327"/>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37858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ina 3">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5157787"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1825200"/>
            <a:ext cx="5183188"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3586491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ina 4">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a:t>Klik om de stijl te bewerken</a:t>
            </a:r>
          </a:p>
        </p:txBody>
      </p:sp>
      <p:sp>
        <p:nvSpPr>
          <p:cNvPr id="3" name="Tijdelijke aanduiding voor tekst 2">
            <a:extLst>
              <a:ext uri="{FF2B5EF4-FFF2-40B4-BE49-F238E27FC236}">
                <a16:creationId xmlns:a16="http://schemas.microsoft.com/office/drawing/2014/main" id="{400E7EF7-58BC-4024-B8AA-E405C2AD764F}"/>
              </a:ext>
            </a:extLst>
          </p:cNvPr>
          <p:cNvSpPr>
            <a:spLocks noGrp="1"/>
          </p:cNvSpPr>
          <p:nvPr>
            <p:ph type="body" idx="1"/>
          </p:nvPr>
        </p:nvSpPr>
        <p:spPr>
          <a:xfrm>
            <a:off x="839788" y="1825200"/>
            <a:ext cx="5157787" cy="420160"/>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9788" y="2386160"/>
            <a:ext cx="5157787" cy="3809791"/>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inhoud 5">
            <a:extLst>
              <a:ext uri="{FF2B5EF4-FFF2-40B4-BE49-F238E27FC236}">
                <a16:creationId xmlns:a16="http://schemas.microsoft.com/office/drawing/2014/main" id="{84AA4842-3AA1-4ADD-BF78-4B6C14612B1E}"/>
              </a:ext>
            </a:extLst>
          </p:cNvPr>
          <p:cNvSpPr>
            <a:spLocks noGrp="1"/>
          </p:cNvSpPr>
          <p:nvPr>
            <p:ph sz="quarter" idx="4"/>
          </p:nvPr>
        </p:nvSpPr>
        <p:spPr>
          <a:xfrm>
            <a:off x="6172200" y="2377440"/>
            <a:ext cx="5183188" cy="3812223"/>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
        <p:nvSpPr>
          <p:cNvPr id="8" name="Tijdelijke aanduiding voor tekst 2">
            <a:extLst>
              <a:ext uri="{FF2B5EF4-FFF2-40B4-BE49-F238E27FC236}">
                <a16:creationId xmlns:a16="http://schemas.microsoft.com/office/drawing/2014/main" id="{DC601E99-9497-4178-A2EB-E175A14E24C1}"/>
              </a:ext>
            </a:extLst>
          </p:cNvPr>
          <p:cNvSpPr>
            <a:spLocks noGrp="1"/>
          </p:cNvSpPr>
          <p:nvPr>
            <p:ph type="body" idx="10"/>
          </p:nvPr>
        </p:nvSpPr>
        <p:spPr>
          <a:xfrm>
            <a:off x="6172200" y="1825200"/>
            <a:ext cx="5182040" cy="414738"/>
          </a:xfrm>
        </p:spPr>
        <p:txBody>
          <a:bodyPr anchor="t">
            <a:normAutofit/>
          </a:bodyPr>
          <a:lstStyle>
            <a:lvl1pPr marL="0" indent="0">
              <a:buNone/>
              <a:defRPr sz="1800" b="1">
                <a:solidFill>
                  <a:srgbClr val="1EB7C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Tekststijl van het model bewerken</a:t>
            </a:r>
          </a:p>
        </p:txBody>
      </p:sp>
    </p:spTree>
    <p:extLst>
      <p:ext uri="{BB962C8B-B14F-4D97-AF65-F5344CB8AC3E}">
        <p14:creationId xmlns:p14="http://schemas.microsoft.com/office/powerpoint/2010/main" val="1810119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agina 5">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Samen Da Vinci</a:t>
            </a:r>
          </a:p>
        </p:txBody>
      </p:sp>
    </p:spTree>
    <p:extLst>
      <p:ext uri="{BB962C8B-B14F-4D97-AF65-F5344CB8AC3E}">
        <p14:creationId xmlns:p14="http://schemas.microsoft.com/office/powerpoint/2010/main" val="101341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chterbla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574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el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2D1C49-1C46-49F4-8524-2AE7B28EE25B}"/>
              </a:ext>
            </a:extLst>
          </p:cNvPr>
          <p:cNvSpPr>
            <a:spLocks noGrp="1"/>
          </p:cNvSpPr>
          <p:nvPr>
            <p:ph type="ctrTitle"/>
          </p:nvPr>
        </p:nvSpPr>
        <p:spPr>
          <a:xfrm>
            <a:off x="648000" y="1213200"/>
            <a:ext cx="9144000" cy="2387600"/>
          </a:xfrm>
        </p:spPr>
        <p:txBody>
          <a:bodyPr anchor="b">
            <a:normAutofit/>
          </a:bodyPr>
          <a:lstStyle>
            <a:lvl1pPr algn="l">
              <a:defRPr sz="4000">
                <a:solidFill>
                  <a:schemeClr val="bg1"/>
                </a:solidFill>
              </a:defRPr>
            </a:lvl1pPr>
          </a:lstStyle>
          <a:p>
            <a:r>
              <a:rPr lang="nl-NL" dirty="0"/>
              <a:t>Klik om de stijl te bewerken</a:t>
            </a:r>
          </a:p>
        </p:txBody>
      </p:sp>
      <p:sp>
        <p:nvSpPr>
          <p:cNvPr id="3" name="Ondertitel 2">
            <a:extLst>
              <a:ext uri="{FF2B5EF4-FFF2-40B4-BE49-F238E27FC236}">
                <a16:creationId xmlns:a16="http://schemas.microsoft.com/office/drawing/2014/main" id="{998A410B-9BD8-459B-A5C9-E569C956DBAC}"/>
              </a:ext>
            </a:extLst>
          </p:cNvPr>
          <p:cNvSpPr>
            <a:spLocks noGrp="1"/>
          </p:cNvSpPr>
          <p:nvPr>
            <p:ph type="subTitle" idx="1"/>
          </p:nvPr>
        </p:nvSpPr>
        <p:spPr>
          <a:xfrm>
            <a:off x="648000" y="3628800"/>
            <a:ext cx="9144000" cy="1655762"/>
          </a:xfrm>
        </p:spPr>
        <p:txBody>
          <a:bodyPr>
            <a:normAutofit/>
          </a:bodyPr>
          <a:lstStyle>
            <a:lvl1pPr marL="0" indent="0" algn="l">
              <a:buNone/>
              <a:defRPr sz="23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402150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agina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00A9EC-8FAC-414E-A6AE-B6CCD6755AB9}"/>
              </a:ext>
            </a:extLst>
          </p:cNvPr>
          <p:cNvSpPr>
            <a:spLocks noGrp="1"/>
          </p:cNvSpPr>
          <p:nvPr>
            <p:ph type="title"/>
          </p:nvPr>
        </p:nvSpPr>
        <p:spPr>
          <a:xfrm>
            <a:off x="839788" y="365125"/>
            <a:ext cx="10515600" cy="1325563"/>
          </a:xfrm>
        </p:spPr>
        <p:txBody>
          <a:bodyPr/>
          <a:lstStyle/>
          <a:p>
            <a:r>
              <a:rPr lang="nl-NL" dirty="0"/>
              <a:t>Klik om de stijl te bewerken</a:t>
            </a:r>
          </a:p>
        </p:txBody>
      </p:sp>
      <p:sp>
        <p:nvSpPr>
          <p:cNvPr id="4" name="Tijdelijke aanduiding voor inhoud 3">
            <a:extLst>
              <a:ext uri="{FF2B5EF4-FFF2-40B4-BE49-F238E27FC236}">
                <a16:creationId xmlns:a16="http://schemas.microsoft.com/office/drawing/2014/main" id="{2AA898FB-975C-496C-98BF-7A78075EA42F}"/>
              </a:ext>
            </a:extLst>
          </p:cNvPr>
          <p:cNvSpPr>
            <a:spLocks noGrp="1"/>
          </p:cNvSpPr>
          <p:nvPr>
            <p:ph sz="half" idx="2"/>
          </p:nvPr>
        </p:nvSpPr>
        <p:spPr>
          <a:xfrm>
            <a:off x="838800" y="1825200"/>
            <a:ext cx="10515600" cy="43524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5" name="Tijdelijke aanduiding voor tekst 4">
            <a:extLst>
              <a:ext uri="{FF2B5EF4-FFF2-40B4-BE49-F238E27FC236}">
                <a16:creationId xmlns:a16="http://schemas.microsoft.com/office/drawing/2014/main" id="{3EAD1E7F-5B20-4CD5-A6F0-9C76E574AD9E}"/>
              </a:ext>
            </a:extLst>
          </p:cNvPr>
          <p:cNvSpPr>
            <a:spLocks noGrp="1"/>
          </p:cNvSpPr>
          <p:nvPr>
            <p:ph type="body" sz="quarter" idx="3" hasCustomPrompt="1"/>
          </p:nvPr>
        </p:nvSpPr>
        <p:spPr>
          <a:xfrm>
            <a:off x="10492320" y="6425013"/>
            <a:ext cx="1699680" cy="275908"/>
          </a:xfrm>
        </p:spPr>
        <p:txBody>
          <a:bodyPr anchor="b">
            <a:normAutofit/>
          </a:bodyPr>
          <a:lstStyle>
            <a:lvl1pPr marL="0" indent="0">
              <a:buNone/>
              <a:defRPr sz="10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dirty="0"/>
              <a:t>Vul hier bedrijfsnaam in</a:t>
            </a:r>
          </a:p>
        </p:txBody>
      </p:sp>
      <p:sp>
        <p:nvSpPr>
          <p:cNvPr id="10" name="Tekstvak 9">
            <a:extLst>
              <a:ext uri="{FF2B5EF4-FFF2-40B4-BE49-F238E27FC236}">
                <a16:creationId xmlns:a16="http://schemas.microsoft.com/office/drawing/2014/main" id="{8881721C-29A2-4908-82A1-0902A200B9DB}"/>
              </a:ext>
            </a:extLst>
          </p:cNvPr>
          <p:cNvSpPr txBox="1"/>
          <p:nvPr userDrawn="1"/>
        </p:nvSpPr>
        <p:spPr>
          <a:xfrm>
            <a:off x="9637200" y="6454800"/>
            <a:ext cx="1717040" cy="246221"/>
          </a:xfrm>
          <a:prstGeom prst="rect">
            <a:avLst/>
          </a:prstGeom>
          <a:noFill/>
        </p:spPr>
        <p:txBody>
          <a:bodyPr wrap="square" rtlCol="0">
            <a:spAutoFit/>
          </a:bodyPr>
          <a:lstStyle/>
          <a:p>
            <a:r>
              <a:rPr lang="nl-NL" sz="1000" b="1" dirty="0">
                <a:solidFill>
                  <a:srgbClr val="9E9F9E"/>
                </a:solidFill>
                <a:latin typeface="Arial" panose="020B0604020202020204" pitchFamily="34" charset="0"/>
                <a:cs typeface="Arial" panose="020B0604020202020204" pitchFamily="34" charset="0"/>
              </a:rPr>
              <a:t>Da Vinci voor</a:t>
            </a:r>
          </a:p>
        </p:txBody>
      </p:sp>
    </p:spTree>
    <p:extLst>
      <p:ext uri="{BB962C8B-B14F-4D97-AF65-F5344CB8AC3E}">
        <p14:creationId xmlns:p14="http://schemas.microsoft.com/office/powerpoint/2010/main" val="32727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896654201"/>
      </p:ext>
    </p:extLst>
  </p:cSld>
  <p:clrMap bg1="lt1" tx1="dk1" bg2="lt2" tx2="dk2" accent1="accent1" accent2="accent2" accent3="accent3" accent4="accent4" accent5="accent5" accent6="accent6" hlink="hlink" folHlink="folHlink"/>
  <p:sldLayoutIdLst>
    <p:sldLayoutId id="2147483660" r:id="rId1"/>
    <p:sldLayoutId id="2147483664" r:id="rId2"/>
    <p:sldLayoutId id="2147483666" r:id="rId3"/>
    <p:sldLayoutId id="2147483667" r:id="rId4"/>
    <p:sldLayoutId id="2147483668" r:id="rId5"/>
    <p:sldLayoutId id="2147483669" r:id="rId6"/>
    <p:sldLayoutId id="2147483665"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6D926144-5588-465D-81DA-2A0058E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a:extLst>
              <a:ext uri="{FF2B5EF4-FFF2-40B4-BE49-F238E27FC236}">
                <a16:creationId xmlns:a16="http://schemas.microsoft.com/office/drawing/2014/main" id="{56F7FD58-FB91-411B-A3ED-8E78372DD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410796322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txStyles>
    <p:title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rgbClr val="7F807F"/>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rgbClr val="7F807F"/>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rgbClr val="7F807F"/>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100" kern="1200">
          <a:solidFill>
            <a:srgbClr val="7F807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2.xml"/><Relationship Id="rId7" Type="http://schemas.openxmlformats.org/officeDocument/2006/relationships/customXml" Target="../ink/ink4.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customXml" Target="../ink/ink3.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5.xml"/></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504648F9-71D5-4088-A705-93B3953EDA91}"/>
              </a:ext>
            </a:extLst>
          </p:cNvPr>
          <p:cNvSpPr>
            <a:spLocks noGrp="1"/>
          </p:cNvSpPr>
          <p:nvPr>
            <p:ph type="ctrTitle"/>
          </p:nvPr>
        </p:nvSpPr>
        <p:spPr>
          <a:xfrm>
            <a:off x="647999" y="1213199"/>
            <a:ext cx="10664769" cy="4273201"/>
          </a:xfrm>
        </p:spPr>
        <p:txBody>
          <a:bodyPr>
            <a:normAutofit/>
          </a:bodyPr>
          <a:lstStyle/>
          <a:p>
            <a:r>
              <a:rPr lang="nl-NL" sz="8800" dirty="0"/>
              <a:t>L02P03 – Les 4</a:t>
            </a:r>
            <a:br>
              <a:rPr lang="nl-NL" sz="8800" dirty="0"/>
            </a:br>
            <a:br>
              <a:rPr lang="nl-NL" dirty="0"/>
            </a:br>
            <a:endParaRPr lang="nl-NL" dirty="0"/>
          </a:p>
        </p:txBody>
      </p:sp>
      <p:sp>
        <p:nvSpPr>
          <p:cNvPr id="9" name="Ondertitel 8">
            <a:extLst>
              <a:ext uri="{FF2B5EF4-FFF2-40B4-BE49-F238E27FC236}">
                <a16:creationId xmlns:a16="http://schemas.microsoft.com/office/drawing/2014/main" id="{1471ABD2-F351-48BA-AB76-DC579A2D3CEB}"/>
              </a:ext>
            </a:extLst>
          </p:cNvPr>
          <p:cNvSpPr>
            <a:spLocks noGrp="1"/>
          </p:cNvSpPr>
          <p:nvPr>
            <p:ph type="subTitle" idx="1"/>
          </p:nvPr>
        </p:nvSpPr>
        <p:spPr>
          <a:xfrm>
            <a:off x="9556869" y="6267497"/>
            <a:ext cx="3336171" cy="433749"/>
          </a:xfrm>
        </p:spPr>
        <p:txBody>
          <a:bodyPr/>
          <a:lstStyle/>
          <a:p>
            <a:r>
              <a:rPr lang="nl-NL" dirty="0"/>
              <a:t>Samen Da Vinci</a:t>
            </a:r>
          </a:p>
        </p:txBody>
      </p:sp>
    </p:spTree>
    <p:extLst>
      <p:ext uri="{BB962C8B-B14F-4D97-AF65-F5344CB8AC3E}">
        <p14:creationId xmlns:p14="http://schemas.microsoft.com/office/powerpoint/2010/main" val="24898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A8FA-2F76-648E-C876-935BDB835B1C}"/>
              </a:ext>
            </a:extLst>
          </p:cNvPr>
          <p:cNvSpPr>
            <a:spLocks noGrp="1"/>
          </p:cNvSpPr>
          <p:nvPr>
            <p:ph type="title"/>
          </p:nvPr>
        </p:nvSpPr>
        <p:spPr/>
        <p:txBody>
          <a:bodyPr/>
          <a:lstStyle/>
          <a:p>
            <a:r>
              <a:rPr lang="en-NL" dirty="0"/>
              <a:t>Voorbeeld</a:t>
            </a:r>
          </a:p>
        </p:txBody>
      </p:sp>
      <p:pic>
        <p:nvPicPr>
          <p:cNvPr id="4" name="Picture 3">
            <a:extLst>
              <a:ext uri="{FF2B5EF4-FFF2-40B4-BE49-F238E27FC236}">
                <a16:creationId xmlns:a16="http://schemas.microsoft.com/office/drawing/2014/main" id="{50F7217C-0BD9-56D1-7EAA-044883E40657}"/>
              </a:ext>
            </a:extLst>
          </p:cNvPr>
          <p:cNvPicPr>
            <a:picLocks noChangeAspect="1"/>
          </p:cNvPicPr>
          <p:nvPr/>
        </p:nvPicPr>
        <p:blipFill>
          <a:blip r:embed="rId2"/>
          <a:stretch>
            <a:fillRect/>
          </a:stretch>
        </p:blipFill>
        <p:spPr>
          <a:xfrm rot="16200000">
            <a:off x="2771816" y="-244516"/>
            <a:ext cx="4976240" cy="8846648"/>
          </a:xfrm>
          <a:prstGeom prst="rect">
            <a:avLst/>
          </a:prstGeom>
        </p:spPr>
      </p:pic>
    </p:spTree>
    <p:extLst>
      <p:ext uri="{BB962C8B-B14F-4D97-AF65-F5344CB8AC3E}">
        <p14:creationId xmlns:p14="http://schemas.microsoft.com/office/powerpoint/2010/main" val="419024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4">
            <a:extLst>
              <a:ext uri="{FF2B5EF4-FFF2-40B4-BE49-F238E27FC236}">
                <a16:creationId xmlns:a16="http://schemas.microsoft.com/office/drawing/2014/main" id="{5C3B8EC0-2D4E-0A44-B38A-F2B3A1348F59}"/>
              </a:ext>
            </a:extLst>
          </p:cNvPr>
          <p:cNvSpPr txBox="1">
            <a:spLocks/>
          </p:cNvSpPr>
          <p:nvPr/>
        </p:nvSpPr>
        <p:spPr>
          <a:xfrm>
            <a:off x="839788" y="365125"/>
            <a:ext cx="10515600" cy="1325563"/>
          </a:xfrm>
          <a:prstGeom prst="rect">
            <a:avLst/>
          </a:prstGeom>
        </p:spPr>
        <p:txBody>
          <a:bodyPr/>
          <a:lstStyle>
            <a:lvl1pPr algn="l" defTabSz="914400" rtl="0" eaLnBrk="1" latinLnBrk="0" hangingPunct="1">
              <a:lnSpc>
                <a:spcPct val="90000"/>
              </a:lnSpc>
              <a:spcBef>
                <a:spcPct val="0"/>
              </a:spcBef>
              <a:buNone/>
              <a:defRPr sz="2600" kern="1200">
                <a:solidFill>
                  <a:srgbClr val="00A78E"/>
                </a:solidFill>
                <a:latin typeface="Arial Black" panose="020B0A04020102020204" pitchFamily="34" charset="0"/>
                <a:ea typeface="+mj-ea"/>
                <a:cs typeface="+mj-cs"/>
              </a:defRPr>
            </a:lvl1pPr>
          </a:lstStyle>
          <a:p>
            <a:r>
              <a:rPr lang="en-GB" b="1" dirty="0" err="1"/>
              <a:t>Vragen</a:t>
            </a:r>
            <a:r>
              <a:rPr lang="en-GB" b="1" dirty="0"/>
              <a:t> ?????</a:t>
            </a:r>
            <a:endParaRPr lang="nl-NL" dirty="0"/>
          </a:p>
        </p:txBody>
      </p:sp>
    </p:spTree>
    <p:extLst>
      <p:ext uri="{BB962C8B-B14F-4D97-AF65-F5344CB8AC3E}">
        <p14:creationId xmlns:p14="http://schemas.microsoft.com/office/powerpoint/2010/main" val="4244846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86868-2EB0-BE65-4D68-46F74BEE66A4}"/>
              </a:ext>
            </a:extLst>
          </p:cNvPr>
          <p:cNvSpPr>
            <a:spLocks noGrp="1"/>
          </p:cNvSpPr>
          <p:nvPr>
            <p:ph type="title"/>
          </p:nvPr>
        </p:nvSpPr>
        <p:spPr/>
        <p:txBody>
          <a:bodyPr/>
          <a:lstStyle/>
          <a:p>
            <a:r>
              <a:rPr lang="en-NL" dirty="0"/>
              <a:t>Planning</a:t>
            </a:r>
          </a:p>
        </p:txBody>
      </p:sp>
      <p:pic>
        <p:nvPicPr>
          <p:cNvPr id="4" name="Picture 3">
            <a:extLst>
              <a:ext uri="{FF2B5EF4-FFF2-40B4-BE49-F238E27FC236}">
                <a16:creationId xmlns:a16="http://schemas.microsoft.com/office/drawing/2014/main" id="{807D0270-197C-BCB1-7F83-AAB2552FE1F5}"/>
              </a:ext>
            </a:extLst>
          </p:cNvPr>
          <p:cNvPicPr>
            <a:picLocks noChangeAspect="1"/>
          </p:cNvPicPr>
          <p:nvPr/>
        </p:nvPicPr>
        <p:blipFill>
          <a:blip r:embed="rId2"/>
          <a:stretch>
            <a:fillRect/>
          </a:stretch>
        </p:blipFill>
        <p:spPr>
          <a:xfrm>
            <a:off x="836612" y="1449715"/>
            <a:ext cx="7772400" cy="5043160"/>
          </a:xfrm>
          <a:prstGeom prst="rect">
            <a:avLst/>
          </a:prstGeom>
        </p:spPr>
      </p:pic>
      <p:sp>
        <p:nvSpPr>
          <p:cNvPr id="3" name="Right Arrow 2">
            <a:extLst>
              <a:ext uri="{FF2B5EF4-FFF2-40B4-BE49-F238E27FC236}">
                <a16:creationId xmlns:a16="http://schemas.microsoft.com/office/drawing/2014/main" id="{53DEF51E-9DC5-080C-86A2-96A97A362855}"/>
              </a:ext>
            </a:extLst>
          </p:cNvPr>
          <p:cNvSpPr/>
          <p:nvPr/>
        </p:nvSpPr>
        <p:spPr>
          <a:xfrm rot="10800000">
            <a:off x="6096000" y="3102296"/>
            <a:ext cx="1684421" cy="4491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74843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21E4-647B-0762-DB72-310359449406}"/>
              </a:ext>
            </a:extLst>
          </p:cNvPr>
          <p:cNvSpPr>
            <a:spLocks noGrp="1"/>
          </p:cNvSpPr>
          <p:nvPr>
            <p:ph type="title"/>
          </p:nvPr>
        </p:nvSpPr>
        <p:spPr/>
        <p:txBody>
          <a:bodyPr/>
          <a:lstStyle/>
          <a:p>
            <a:r>
              <a:rPr lang="en-NL" dirty="0"/>
              <a:t>Opdracht</a:t>
            </a:r>
          </a:p>
        </p:txBody>
      </p:sp>
      <p:sp>
        <p:nvSpPr>
          <p:cNvPr id="3" name="Content Placeholder 2">
            <a:extLst>
              <a:ext uri="{FF2B5EF4-FFF2-40B4-BE49-F238E27FC236}">
                <a16:creationId xmlns:a16="http://schemas.microsoft.com/office/drawing/2014/main" id="{5C238F3B-32BD-1020-C8CF-FD706E1AB4D2}"/>
              </a:ext>
            </a:extLst>
          </p:cNvPr>
          <p:cNvSpPr>
            <a:spLocks noGrp="1"/>
          </p:cNvSpPr>
          <p:nvPr>
            <p:ph sz="half" idx="2"/>
          </p:nvPr>
        </p:nvSpPr>
        <p:spPr/>
        <p:txBody>
          <a:bodyPr/>
          <a:lstStyle/>
          <a:p>
            <a:r>
              <a:rPr lang="en-NL" dirty="0"/>
              <a:t>zet het display van de MAX7219 helemaal aan</a:t>
            </a:r>
          </a:p>
          <a:p>
            <a:r>
              <a:rPr lang="en-NL" dirty="0"/>
              <a:t>Zet in het midden een PIXEL aan, en erna uit.</a:t>
            </a:r>
          </a:p>
          <a:p>
            <a:r>
              <a:rPr lang="en-NL" dirty="0"/>
              <a:t>Laat de pixel een willekeurige kant uit bewegen (dx = random.randint(-1,1)</a:t>
            </a:r>
          </a:p>
          <a:p>
            <a:r>
              <a:rPr lang="en-NL" dirty="0"/>
              <a:t>                                                                             dy = random.randint(-1,1)</a:t>
            </a:r>
          </a:p>
          <a:p>
            <a:endParaRPr lang="en-NL" dirty="0"/>
          </a:p>
          <a:p>
            <a:r>
              <a:rPr lang="en-NL" dirty="0"/>
              <a:t>Let op dat de pixel niet buiten het scherm komt.</a:t>
            </a:r>
          </a:p>
          <a:p>
            <a:endParaRPr lang="en-NL" dirty="0"/>
          </a:p>
          <a:p>
            <a:endParaRPr lang="en-NL" dirty="0"/>
          </a:p>
          <a:p>
            <a:r>
              <a:rPr lang="en-NL" dirty="0"/>
              <a:t>Extra:</a:t>
            </a:r>
          </a:p>
          <a:p>
            <a:r>
              <a:rPr lang="en-NL" dirty="0"/>
              <a:t>Als alle pixels uit zijn.. </a:t>
            </a:r>
            <a:r>
              <a:rPr lang="en-GB" dirty="0"/>
              <a:t>T</a:t>
            </a:r>
            <a:r>
              <a:rPr lang="en-NL" dirty="0"/>
              <a:t>oon hoeveel zetten daarvoor nodig waren</a:t>
            </a:r>
          </a:p>
          <a:p>
            <a:endParaRPr lang="en-NL" dirty="0"/>
          </a:p>
          <a:p>
            <a:r>
              <a:rPr lang="en-NL" dirty="0"/>
              <a:t>MAAK EEN FLOWCHART VAN DEZE OPDRACHT en de code</a:t>
            </a:r>
          </a:p>
        </p:txBody>
      </p:sp>
    </p:spTree>
    <p:extLst>
      <p:ext uri="{BB962C8B-B14F-4D97-AF65-F5344CB8AC3E}">
        <p14:creationId xmlns:p14="http://schemas.microsoft.com/office/powerpoint/2010/main" val="938344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655D7-E83B-3394-4010-7BA15535B14B}"/>
              </a:ext>
            </a:extLst>
          </p:cNvPr>
          <p:cNvSpPr>
            <a:spLocks noGrp="1"/>
          </p:cNvSpPr>
          <p:nvPr>
            <p:ph type="title"/>
          </p:nvPr>
        </p:nvSpPr>
        <p:spPr/>
        <p:txBody>
          <a:bodyPr/>
          <a:lstStyle/>
          <a:p>
            <a:r>
              <a:rPr lang="en-NL" dirty="0"/>
              <a:t>Flowchart</a:t>
            </a:r>
          </a:p>
        </p:txBody>
      </p:sp>
      <p:sp>
        <p:nvSpPr>
          <p:cNvPr id="3" name="Content Placeholder 2">
            <a:extLst>
              <a:ext uri="{FF2B5EF4-FFF2-40B4-BE49-F238E27FC236}">
                <a16:creationId xmlns:a16="http://schemas.microsoft.com/office/drawing/2014/main" id="{F3A19AC1-4F14-6F34-7BEE-80BFDC95869C}"/>
              </a:ext>
            </a:extLst>
          </p:cNvPr>
          <p:cNvSpPr>
            <a:spLocks noGrp="1"/>
          </p:cNvSpPr>
          <p:nvPr>
            <p:ph sz="half" idx="2"/>
          </p:nvPr>
        </p:nvSpPr>
        <p:spPr/>
        <p:txBody>
          <a:bodyPr/>
          <a:lstStyle/>
          <a:p>
            <a:endParaRPr lang="en-NL"/>
          </a:p>
        </p:txBody>
      </p:sp>
    </p:spTree>
    <p:extLst>
      <p:ext uri="{BB962C8B-B14F-4D97-AF65-F5344CB8AC3E}">
        <p14:creationId xmlns:p14="http://schemas.microsoft.com/office/powerpoint/2010/main" val="1867056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AF54F-45A4-A3A8-94EE-1300AE0C1C19}"/>
              </a:ext>
            </a:extLst>
          </p:cNvPr>
          <p:cNvSpPr>
            <a:spLocks noGrp="1"/>
          </p:cNvSpPr>
          <p:nvPr>
            <p:ph type="title"/>
          </p:nvPr>
        </p:nvSpPr>
        <p:spPr/>
        <p:txBody>
          <a:bodyPr/>
          <a:lstStyle/>
          <a:p>
            <a:r>
              <a:rPr lang="en-NL" dirty="0"/>
              <a:t>Zoek onderstaand programma op internet</a:t>
            </a:r>
          </a:p>
        </p:txBody>
      </p:sp>
      <p:sp>
        <p:nvSpPr>
          <p:cNvPr id="3" name="Content Placeholder 2">
            <a:extLst>
              <a:ext uri="{FF2B5EF4-FFF2-40B4-BE49-F238E27FC236}">
                <a16:creationId xmlns:a16="http://schemas.microsoft.com/office/drawing/2014/main" id="{D97AE961-2BD1-CD72-3259-488834B2D915}"/>
              </a:ext>
            </a:extLst>
          </p:cNvPr>
          <p:cNvSpPr>
            <a:spLocks noGrp="1"/>
          </p:cNvSpPr>
          <p:nvPr>
            <p:ph sz="half" idx="2"/>
          </p:nvPr>
        </p:nvSpPr>
        <p:spPr/>
        <p:txBody>
          <a:bodyPr/>
          <a:lstStyle/>
          <a:p>
            <a:endParaRPr lang="en-NL"/>
          </a:p>
        </p:txBody>
      </p:sp>
      <p:pic>
        <p:nvPicPr>
          <p:cNvPr id="4" name="Picture 3">
            <a:extLst>
              <a:ext uri="{FF2B5EF4-FFF2-40B4-BE49-F238E27FC236}">
                <a16:creationId xmlns:a16="http://schemas.microsoft.com/office/drawing/2014/main" id="{C91F0ED0-083D-4578-ECB9-058D9AE33677}"/>
              </a:ext>
            </a:extLst>
          </p:cNvPr>
          <p:cNvPicPr>
            <a:picLocks noChangeAspect="1"/>
          </p:cNvPicPr>
          <p:nvPr/>
        </p:nvPicPr>
        <p:blipFill>
          <a:blip r:embed="rId2"/>
          <a:stretch>
            <a:fillRect/>
          </a:stretch>
        </p:blipFill>
        <p:spPr>
          <a:xfrm>
            <a:off x="543535" y="1825200"/>
            <a:ext cx="11335372" cy="43524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6DC35C9-BFC6-2CBF-49F4-22282BF143DC}"/>
                  </a:ext>
                </a:extLst>
              </p14:cNvPr>
              <p14:cNvContentPartPr/>
              <p14:nvPr/>
            </p14:nvContentPartPr>
            <p14:xfrm>
              <a:off x="686797" y="3014649"/>
              <a:ext cx="5086080" cy="62640"/>
            </p14:xfrm>
          </p:contentPart>
        </mc:Choice>
        <mc:Fallback xmlns="">
          <p:pic>
            <p:nvPicPr>
              <p:cNvPr id="6" name="Ink 5">
                <a:extLst>
                  <a:ext uri="{FF2B5EF4-FFF2-40B4-BE49-F238E27FC236}">
                    <a16:creationId xmlns:a16="http://schemas.microsoft.com/office/drawing/2014/main" id="{B6DC35C9-BFC6-2CBF-49F4-22282BF143DC}"/>
                  </a:ext>
                </a:extLst>
              </p:cNvPr>
              <p:cNvPicPr/>
              <p:nvPr/>
            </p:nvPicPr>
            <p:blipFill>
              <a:blip r:embed="rId4"/>
              <a:stretch>
                <a:fillRect/>
              </a:stretch>
            </p:blipFill>
            <p:spPr>
              <a:xfrm>
                <a:off x="651157" y="2979009"/>
                <a:ext cx="5157720" cy="134280"/>
              </a:xfrm>
              <a:prstGeom prst="rect">
                <a:avLst/>
              </a:prstGeom>
            </p:spPr>
          </p:pic>
        </mc:Fallback>
      </mc:AlternateContent>
    </p:spTree>
    <p:extLst>
      <p:ext uri="{BB962C8B-B14F-4D97-AF65-F5344CB8AC3E}">
        <p14:creationId xmlns:p14="http://schemas.microsoft.com/office/powerpoint/2010/main" val="242065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35B4F-D26E-F89C-B102-14C1631B3E76}"/>
              </a:ext>
            </a:extLst>
          </p:cNvPr>
          <p:cNvSpPr>
            <a:spLocks noGrp="1"/>
          </p:cNvSpPr>
          <p:nvPr>
            <p:ph type="title"/>
          </p:nvPr>
        </p:nvSpPr>
        <p:spPr/>
        <p:txBody>
          <a:bodyPr/>
          <a:lstStyle/>
          <a:p>
            <a:r>
              <a:rPr lang="en-NL" dirty="0"/>
              <a:t>Organiseren van het programma</a:t>
            </a:r>
          </a:p>
        </p:txBody>
      </p:sp>
      <p:sp>
        <p:nvSpPr>
          <p:cNvPr id="3" name="Content Placeholder 2">
            <a:extLst>
              <a:ext uri="{FF2B5EF4-FFF2-40B4-BE49-F238E27FC236}">
                <a16:creationId xmlns:a16="http://schemas.microsoft.com/office/drawing/2014/main" id="{27C51234-8F41-9926-6D55-C7F49D033B56}"/>
              </a:ext>
            </a:extLst>
          </p:cNvPr>
          <p:cNvSpPr>
            <a:spLocks noGrp="1"/>
          </p:cNvSpPr>
          <p:nvPr>
            <p:ph sz="half" idx="2"/>
          </p:nvPr>
        </p:nvSpPr>
        <p:spPr/>
        <p:txBody>
          <a:bodyPr/>
          <a:lstStyle/>
          <a:p>
            <a:endParaRPr lang="en-NL"/>
          </a:p>
        </p:txBody>
      </p:sp>
      <p:pic>
        <p:nvPicPr>
          <p:cNvPr id="4" name="Picture 3">
            <a:extLst>
              <a:ext uri="{FF2B5EF4-FFF2-40B4-BE49-F238E27FC236}">
                <a16:creationId xmlns:a16="http://schemas.microsoft.com/office/drawing/2014/main" id="{748CE0F0-9AB6-5289-4F00-6031851794CE}"/>
              </a:ext>
            </a:extLst>
          </p:cNvPr>
          <p:cNvPicPr>
            <a:picLocks noChangeAspect="1"/>
          </p:cNvPicPr>
          <p:nvPr/>
        </p:nvPicPr>
        <p:blipFill>
          <a:blip r:embed="rId2"/>
          <a:stretch>
            <a:fillRect/>
          </a:stretch>
        </p:blipFill>
        <p:spPr>
          <a:xfrm>
            <a:off x="836611" y="1690687"/>
            <a:ext cx="10518757" cy="3373681"/>
          </a:xfrm>
          <a:prstGeom prst="rect">
            <a:avLst/>
          </a:prstGeom>
        </p:spPr>
      </p:pic>
      <p:grpSp>
        <p:nvGrpSpPr>
          <p:cNvPr id="7" name="Group 6">
            <a:extLst>
              <a:ext uri="{FF2B5EF4-FFF2-40B4-BE49-F238E27FC236}">
                <a16:creationId xmlns:a16="http://schemas.microsoft.com/office/drawing/2014/main" id="{13FA9268-5C2D-7DE9-2399-A6DF9324C880}"/>
              </a:ext>
            </a:extLst>
          </p:cNvPr>
          <p:cNvGrpSpPr/>
          <p:nvPr/>
        </p:nvGrpSpPr>
        <p:grpSpPr>
          <a:xfrm>
            <a:off x="9210877" y="3129489"/>
            <a:ext cx="1203480" cy="289080"/>
            <a:chOff x="9210877" y="3129489"/>
            <a:chExt cx="1203480" cy="28908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959B8C4-C4FD-5802-EDB8-95A56438C2D5}"/>
                    </a:ext>
                  </a:extLst>
                </p14:cNvPr>
                <p14:cNvContentPartPr/>
                <p14:nvPr/>
              </p14:nvContentPartPr>
              <p14:xfrm>
                <a:off x="9247237" y="3289689"/>
                <a:ext cx="1167120" cy="360"/>
              </p14:xfrm>
            </p:contentPart>
          </mc:Choice>
          <mc:Fallback xmlns="">
            <p:pic>
              <p:nvPicPr>
                <p:cNvPr id="5" name="Ink 4">
                  <a:extLst>
                    <a:ext uri="{FF2B5EF4-FFF2-40B4-BE49-F238E27FC236}">
                      <a16:creationId xmlns:a16="http://schemas.microsoft.com/office/drawing/2014/main" id="{9959B8C4-C4FD-5802-EDB8-95A56438C2D5}"/>
                    </a:ext>
                  </a:extLst>
                </p:cNvPr>
                <p:cNvPicPr/>
                <p:nvPr/>
              </p:nvPicPr>
              <p:blipFill>
                <a:blip r:embed="rId4"/>
                <a:stretch>
                  <a:fillRect/>
                </a:stretch>
              </p:blipFill>
              <p:spPr>
                <a:xfrm>
                  <a:off x="9211237" y="3253689"/>
                  <a:ext cx="12387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8DFF2C22-9690-711A-A0A9-7EFD661E82C4}"/>
                    </a:ext>
                  </a:extLst>
                </p14:cNvPr>
                <p14:cNvContentPartPr/>
                <p14:nvPr/>
              </p14:nvContentPartPr>
              <p14:xfrm>
                <a:off x="9210877" y="3129489"/>
                <a:ext cx="347400" cy="289080"/>
              </p14:xfrm>
            </p:contentPart>
          </mc:Choice>
          <mc:Fallback xmlns="">
            <p:pic>
              <p:nvPicPr>
                <p:cNvPr id="6" name="Ink 5">
                  <a:extLst>
                    <a:ext uri="{FF2B5EF4-FFF2-40B4-BE49-F238E27FC236}">
                      <a16:creationId xmlns:a16="http://schemas.microsoft.com/office/drawing/2014/main" id="{8DFF2C22-9690-711A-A0A9-7EFD661E82C4}"/>
                    </a:ext>
                  </a:extLst>
                </p:cNvPr>
                <p:cNvPicPr/>
                <p:nvPr/>
              </p:nvPicPr>
              <p:blipFill>
                <a:blip r:embed="rId6"/>
                <a:stretch>
                  <a:fillRect/>
                </a:stretch>
              </p:blipFill>
              <p:spPr>
                <a:xfrm>
                  <a:off x="9175237" y="3093489"/>
                  <a:ext cx="419040" cy="360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8A31674-EC0F-0A27-BFB5-DDF4310A8D68}"/>
                  </a:ext>
                </a:extLst>
              </p14:cNvPr>
              <p14:cNvContentPartPr/>
              <p14:nvPr/>
            </p14:nvContentPartPr>
            <p14:xfrm>
              <a:off x="2636917" y="3862449"/>
              <a:ext cx="1334520" cy="2880"/>
            </p14:xfrm>
          </p:contentPart>
        </mc:Choice>
        <mc:Fallback xmlns="">
          <p:pic>
            <p:nvPicPr>
              <p:cNvPr id="8" name="Ink 7">
                <a:extLst>
                  <a:ext uri="{FF2B5EF4-FFF2-40B4-BE49-F238E27FC236}">
                    <a16:creationId xmlns:a16="http://schemas.microsoft.com/office/drawing/2014/main" id="{58A31674-EC0F-0A27-BFB5-DDF4310A8D68}"/>
                  </a:ext>
                </a:extLst>
              </p:cNvPr>
              <p:cNvPicPr/>
              <p:nvPr/>
            </p:nvPicPr>
            <p:blipFill>
              <a:blip r:embed="rId8"/>
              <a:stretch>
                <a:fillRect/>
              </a:stretch>
            </p:blipFill>
            <p:spPr>
              <a:xfrm>
                <a:off x="2600917" y="3826809"/>
                <a:ext cx="1406160" cy="74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19D28876-3A81-BE5C-4781-EC7BA8D85800}"/>
                  </a:ext>
                </a:extLst>
              </p14:cNvPr>
              <p14:cNvContentPartPr/>
              <p14:nvPr/>
            </p14:nvContentPartPr>
            <p14:xfrm>
              <a:off x="3737437" y="3719889"/>
              <a:ext cx="271800" cy="286200"/>
            </p14:xfrm>
          </p:contentPart>
        </mc:Choice>
        <mc:Fallback xmlns="">
          <p:pic>
            <p:nvPicPr>
              <p:cNvPr id="9" name="Ink 8">
                <a:extLst>
                  <a:ext uri="{FF2B5EF4-FFF2-40B4-BE49-F238E27FC236}">
                    <a16:creationId xmlns:a16="http://schemas.microsoft.com/office/drawing/2014/main" id="{19D28876-3A81-BE5C-4781-EC7BA8D85800}"/>
                  </a:ext>
                </a:extLst>
              </p:cNvPr>
              <p:cNvPicPr/>
              <p:nvPr/>
            </p:nvPicPr>
            <p:blipFill>
              <a:blip r:embed="rId10"/>
              <a:stretch>
                <a:fillRect/>
              </a:stretch>
            </p:blipFill>
            <p:spPr>
              <a:xfrm>
                <a:off x="3701797" y="3684249"/>
                <a:ext cx="343440" cy="357840"/>
              </a:xfrm>
              <a:prstGeom prst="rect">
                <a:avLst/>
              </a:prstGeom>
            </p:spPr>
          </p:pic>
        </mc:Fallback>
      </mc:AlternateContent>
    </p:spTree>
    <p:extLst>
      <p:ext uri="{BB962C8B-B14F-4D97-AF65-F5344CB8AC3E}">
        <p14:creationId xmlns:p14="http://schemas.microsoft.com/office/powerpoint/2010/main" val="1243575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7EA9-0E4F-0D13-387B-25FFFC2009C8}"/>
              </a:ext>
            </a:extLst>
          </p:cNvPr>
          <p:cNvSpPr>
            <a:spLocks noGrp="1"/>
          </p:cNvSpPr>
          <p:nvPr>
            <p:ph type="title"/>
          </p:nvPr>
        </p:nvSpPr>
        <p:spPr/>
        <p:txBody>
          <a:bodyPr/>
          <a:lstStyle/>
          <a:p>
            <a:r>
              <a:rPr lang="en-NL" dirty="0"/>
              <a:t>Importeren uit andere directories</a:t>
            </a:r>
          </a:p>
        </p:txBody>
      </p:sp>
      <p:sp>
        <p:nvSpPr>
          <p:cNvPr id="3" name="Content Placeholder 2">
            <a:extLst>
              <a:ext uri="{FF2B5EF4-FFF2-40B4-BE49-F238E27FC236}">
                <a16:creationId xmlns:a16="http://schemas.microsoft.com/office/drawing/2014/main" id="{557E089E-190A-CECC-CB15-F65159510B89}"/>
              </a:ext>
            </a:extLst>
          </p:cNvPr>
          <p:cNvSpPr>
            <a:spLocks noGrp="1"/>
          </p:cNvSpPr>
          <p:nvPr>
            <p:ph sz="half" idx="2"/>
          </p:nvPr>
        </p:nvSpPr>
        <p:spPr/>
        <p:txBody>
          <a:bodyPr/>
          <a:lstStyle/>
          <a:p>
            <a:endParaRPr lang="en-NL"/>
          </a:p>
        </p:txBody>
      </p:sp>
      <p:pic>
        <p:nvPicPr>
          <p:cNvPr id="4" name="Picture 3">
            <a:extLst>
              <a:ext uri="{FF2B5EF4-FFF2-40B4-BE49-F238E27FC236}">
                <a16:creationId xmlns:a16="http://schemas.microsoft.com/office/drawing/2014/main" id="{B21F4D72-7520-28E1-9B65-00469F3313AA}"/>
              </a:ext>
            </a:extLst>
          </p:cNvPr>
          <p:cNvPicPr>
            <a:picLocks noChangeAspect="1"/>
          </p:cNvPicPr>
          <p:nvPr/>
        </p:nvPicPr>
        <p:blipFill>
          <a:blip r:embed="rId2"/>
          <a:stretch>
            <a:fillRect/>
          </a:stretch>
        </p:blipFill>
        <p:spPr>
          <a:xfrm>
            <a:off x="836612" y="1608583"/>
            <a:ext cx="11899529" cy="456901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160465C4-7C31-4916-F00D-BD3743C9AA54}"/>
                  </a:ext>
                </a:extLst>
              </p14:cNvPr>
              <p14:cNvContentPartPr/>
              <p14:nvPr/>
            </p14:nvContentPartPr>
            <p14:xfrm>
              <a:off x="4500277" y="4346289"/>
              <a:ext cx="279720" cy="4320"/>
            </p14:xfrm>
          </p:contentPart>
        </mc:Choice>
        <mc:Fallback xmlns="">
          <p:pic>
            <p:nvPicPr>
              <p:cNvPr id="5" name="Ink 4">
                <a:extLst>
                  <a:ext uri="{FF2B5EF4-FFF2-40B4-BE49-F238E27FC236}">
                    <a16:creationId xmlns:a16="http://schemas.microsoft.com/office/drawing/2014/main" id="{160465C4-7C31-4916-F00D-BD3743C9AA54}"/>
                  </a:ext>
                </a:extLst>
              </p:cNvPr>
              <p:cNvPicPr/>
              <p:nvPr/>
            </p:nvPicPr>
            <p:blipFill>
              <a:blip r:embed="rId4"/>
              <a:stretch>
                <a:fillRect/>
              </a:stretch>
            </p:blipFill>
            <p:spPr>
              <a:xfrm>
                <a:off x="4464277" y="4310289"/>
                <a:ext cx="3513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F3C81299-FDA2-9814-4F43-170AFBAE6E41}"/>
                  </a:ext>
                </a:extLst>
              </p14:cNvPr>
              <p14:cNvContentPartPr/>
              <p14:nvPr/>
            </p14:nvContentPartPr>
            <p14:xfrm>
              <a:off x="1372237" y="5612049"/>
              <a:ext cx="442800" cy="21960"/>
            </p14:xfrm>
          </p:contentPart>
        </mc:Choice>
        <mc:Fallback xmlns="">
          <p:pic>
            <p:nvPicPr>
              <p:cNvPr id="6" name="Ink 5">
                <a:extLst>
                  <a:ext uri="{FF2B5EF4-FFF2-40B4-BE49-F238E27FC236}">
                    <a16:creationId xmlns:a16="http://schemas.microsoft.com/office/drawing/2014/main" id="{F3C81299-FDA2-9814-4F43-170AFBAE6E41}"/>
                  </a:ext>
                </a:extLst>
              </p:cNvPr>
              <p:cNvPicPr/>
              <p:nvPr/>
            </p:nvPicPr>
            <p:blipFill>
              <a:blip r:embed="rId6"/>
              <a:stretch>
                <a:fillRect/>
              </a:stretch>
            </p:blipFill>
            <p:spPr>
              <a:xfrm>
                <a:off x="1336237" y="5576409"/>
                <a:ext cx="514440" cy="93600"/>
              </a:xfrm>
              <a:prstGeom prst="rect">
                <a:avLst/>
              </a:prstGeom>
            </p:spPr>
          </p:pic>
        </mc:Fallback>
      </mc:AlternateContent>
    </p:spTree>
    <p:extLst>
      <p:ext uri="{BB962C8B-B14F-4D97-AF65-F5344CB8AC3E}">
        <p14:creationId xmlns:p14="http://schemas.microsoft.com/office/powerpoint/2010/main" val="342719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C857-19FC-2809-986E-831E933A5686}"/>
              </a:ext>
            </a:extLst>
          </p:cNvPr>
          <p:cNvSpPr>
            <a:spLocks noGrp="1"/>
          </p:cNvSpPr>
          <p:nvPr>
            <p:ph type="title"/>
          </p:nvPr>
        </p:nvSpPr>
        <p:spPr/>
        <p:txBody>
          <a:bodyPr/>
          <a:lstStyle/>
          <a:p>
            <a:r>
              <a:rPr lang="en-NL" dirty="0"/>
              <a:t>Wijzig programma</a:t>
            </a:r>
          </a:p>
        </p:txBody>
      </p:sp>
      <p:sp>
        <p:nvSpPr>
          <p:cNvPr id="3" name="Content Placeholder 2">
            <a:extLst>
              <a:ext uri="{FF2B5EF4-FFF2-40B4-BE49-F238E27FC236}">
                <a16:creationId xmlns:a16="http://schemas.microsoft.com/office/drawing/2014/main" id="{8F5F754D-D7CC-2DF4-4F6F-D9A3BF498D88}"/>
              </a:ext>
            </a:extLst>
          </p:cNvPr>
          <p:cNvSpPr>
            <a:spLocks noGrp="1"/>
          </p:cNvSpPr>
          <p:nvPr>
            <p:ph sz="half" idx="2"/>
          </p:nvPr>
        </p:nvSpPr>
        <p:spPr/>
        <p:txBody>
          <a:bodyPr/>
          <a:lstStyle/>
          <a:p>
            <a:r>
              <a:rPr lang="en-NL" dirty="0"/>
              <a:t>Wijzig het programma zo dat je 2 pixels op het scherm ziet.</a:t>
            </a:r>
          </a:p>
          <a:p>
            <a:endParaRPr lang="en-NL" dirty="0"/>
          </a:p>
          <a:p>
            <a:r>
              <a:rPr lang="en-NL" dirty="0"/>
              <a:t>Laat hetzelfde als van het vorige programma gebeuren.</a:t>
            </a:r>
          </a:p>
          <a:p>
            <a:endParaRPr lang="en-NL" dirty="0"/>
          </a:p>
          <a:p>
            <a:r>
              <a:rPr lang="en-NL" dirty="0"/>
              <a:t>Laat zien hoeveel zetten nodig zijn voordat de twee pixels elkaar opeten.</a:t>
            </a:r>
          </a:p>
        </p:txBody>
      </p:sp>
    </p:spTree>
    <p:extLst>
      <p:ext uri="{BB962C8B-B14F-4D97-AF65-F5344CB8AC3E}">
        <p14:creationId xmlns:p14="http://schemas.microsoft.com/office/powerpoint/2010/main" val="100309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65E4-AD7E-9FE3-1EF9-5B9228489FFA}"/>
              </a:ext>
            </a:extLst>
          </p:cNvPr>
          <p:cNvSpPr>
            <a:spLocks noGrp="1"/>
          </p:cNvSpPr>
          <p:nvPr>
            <p:ph type="title"/>
          </p:nvPr>
        </p:nvSpPr>
        <p:spPr/>
        <p:txBody>
          <a:bodyPr/>
          <a:lstStyle/>
          <a:p>
            <a:r>
              <a:rPr lang="en-NL" dirty="0"/>
              <a:t>Opdracht</a:t>
            </a:r>
          </a:p>
        </p:txBody>
      </p:sp>
      <p:sp>
        <p:nvSpPr>
          <p:cNvPr id="3" name="Content Placeholder 2">
            <a:extLst>
              <a:ext uri="{FF2B5EF4-FFF2-40B4-BE49-F238E27FC236}">
                <a16:creationId xmlns:a16="http://schemas.microsoft.com/office/drawing/2014/main" id="{2C36D901-FCA1-325D-D45B-983707A42443}"/>
              </a:ext>
            </a:extLst>
          </p:cNvPr>
          <p:cNvSpPr>
            <a:spLocks noGrp="1"/>
          </p:cNvSpPr>
          <p:nvPr>
            <p:ph sz="half" idx="2"/>
          </p:nvPr>
        </p:nvSpPr>
        <p:spPr/>
        <p:txBody>
          <a:bodyPr>
            <a:normAutofit fontScale="92500" lnSpcReduction="10000"/>
          </a:bodyPr>
          <a:lstStyle/>
          <a:p>
            <a:r>
              <a:rPr lang="en-NL" sz="6000" dirty="0"/>
              <a:t>Er zit geen PIJL in de ASCII tabel. Maar we willen een pijl naar boven en naar beneden als respectievelijk water bijkomt of water uit gaat. Bedenk hoe je deze pijl toch laat tonen.</a:t>
            </a:r>
          </a:p>
        </p:txBody>
      </p:sp>
    </p:spTree>
    <p:extLst>
      <p:ext uri="{BB962C8B-B14F-4D97-AF65-F5344CB8AC3E}">
        <p14:creationId xmlns:p14="http://schemas.microsoft.com/office/powerpoint/2010/main" val="1001293687"/>
      </p:ext>
    </p:extLst>
  </p:cSld>
  <p:clrMapOvr>
    <a:masterClrMapping/>
  </p:clrMapOvr>
</p:sld>
</file>

<file path=ppt/theme/theme1.xml><?xml version="1.0" encoding="utf-8"?>
<a:theme xmlns:a="http://schemas.openxmlformats.org/drawingml/2006/main" name="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plate corporate">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E29C275B0330428D2BFA2C8D576F4B" ma:contentTypeVersion="0" ma:contentTypeDescription="Een nieuw document maken." ma:contentTypeScope="" ma:versionID="6f3e0ea117c09d99e40ae3b100a299dc">
  <xsd:schema xmlns:xsd="http://www.w3.org/2001/XMLSchema" xmlns:xs="http://www.w3.org/2001/XMLSchema" xmlns:p="http://schemas.microsoft.com/office/2006/metadata/properties" targetNamespace="http://schemas.microsoft.com/office/2006/metadata/properties" ma:root="true" ma:fieldsID="1978a156f712f99d6452530788f7ffe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812B3D-632E-45B1-BE3D-5F5FC6F96A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03AAC8F-903D-4F48-B309-C4EB3B4EEDDC}">
  <ds:schemaRefs>
    <ds:schemaRef ds:uri="http://purl.org/dc/terms/"/>
    <ds:schemaRef ds:uri="http://schemas.microsoft.com/office/infopath/2007/PartnerControls"/>
    <ds:schemaRef ds:uri="http://purl.org/dc/elements/1.1/"/>
    <ds:schemaRef ds:uri="http://purl.org/dc/dcmitype/"/>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58370CC-8AF3-4E85-911D-3C7AD1FAAE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4343</TotalTime>
  <Words>184</Words>
  <Application>Microsoft Macintosh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Arial Black</vt:lpstr>
      <vt:lpstr>Calibri</vt:lpstr>
      <vt:lpstr>Template corporate</vt:lpstr>
      <vt:lpstr>1_Template corporate</vt:lpstr>
      <vt:lpstr>L02P03 – Les 4  </vt:lpstr>
      <vt:lpstr>Planning</vt:lpstr>
      <vt:lpstr>Opdracht</vt:lpstr>
      <vt:lpstr>Flowchart</vt:lpstr>
      <vt:lpstr>Zoek onderstaand programma op internet</vt:lpstr>
      <vt:lpstr>Organiseren van het programma</vt:lpstr>
      <vt:lpstr>Importeren uit andere directories</vt:lpstr>
      <vt:lpstr>Wijzig programma</vt:lpstr>
      <vt:lpstr>Opdracht</vt:lpstr>
      <vt:lpstr>Voorbeeld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Nicolien</dc:creator>
  <cp:lastModifiedBy>Arjan Kamberg</cp:lastModifiedBy>
  <cp:revision>122</cp:revision>
  <cp:lastPrinted>2018-06-12T11:35:17Z</cp:lastPrinted>
  <dcterms:created xsi:type="dcterms:W3CDTF">2017-08-11T14:21:04Z</dcterms:created>
  <dcterms:modified xsi:type="dcterms:W3CDTF">2022-11-20T13:57:24Z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0x0101004EE29C275B0330428D2BFA2C8D576F4B</vt:lpwstr>
  </property>
</Properties>
</file>