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1"/>
  </p:notesMasterIdLst>
  <p:handoutMasterIdLst>
    <p:handoutMasterId r:id="rId12"/>
  </p:handoutMasterIdLst>
  <p:sldIdLst>
    <p:sldId id="256" r:id="rId6"/>
    <p:sldId id="410" r:id="rId7"/>
    <p:sldId id="388" r:id="rId8"/>
    <p:sldId id="389" r:id="rId9"/>
    <p:sldId id="387" r:id="rId1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67D4E228-F724-804B-B9B9-3BD7D05B2049}"/>
    <pc:docChg chg="custSel addSld modSld">
      <pc:chgData name="Arjan Kamberg" userId="2cfeac95-aab1-41a7-bca5-796b19d85bc0" providerId="ADAL" clId="{67D4E228-F724-804B-B9B9-3BD7D05B2049}" dt="2022-11-20T13:00:03.983" v="1016" actId="20577"/>
      <pc:docMkLst>
        <pc:docMk/>
      </pc:docMkLst>
      <pc:sldChg chg="modSp mod">
        <pc:chgData name="Arjan Kamberg" userId="2cfeac95-aab1-41a7-bca5-796b19d85bc0" providerId="ADAL" clId="{67D4E228-F724-804B-B9B9-3BD7D05B2049}" dt="2022-11-20T13:00:03.983" v="1016" actId="20577"/>
        <pc:sldMkLst>
          <pc:docMk/>
          <pc:sldMk cId="248983296" sldId="256"/>
        </pc:sldMkLst>
        <pc:spChg chg="mod">
          <ac:chgData name="Arjan Kamberg" userId="2cfeac95-aab1-41a7-bca5-796b19d85bc0" providerId="ADAL" clId="{67D4E228-F724-804B-B9B9-3BD7D05B2049}" dt="2022-11-20T13:00:03.983" v="101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67D4E228-F724-804B-B9B9-3BD7D05B2049}" dt="2022-11-07T21:06:48.929" v="322" actId="27636"/>
        <pc:sldMkLst>
          <pc:docMk/>
          <pc:sldMk cId="1212195962" sldId="388"/>
        </pc:sldMkLst>
        <pc:spChg chg="mod">
          <ac:chgData name="Arjan Kamberg" userId="2cfeac95-aab1-41a7-bca5-796b19d85bc0" providerId="ADAL" clId="{67D4E228-F724-804B-B9B9-3BD7D05B2049}" dt="2022-11-07T21:05:10.525" v="57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67D4E228-F724-804B-B9B9-3BD7D05B2049}" dt="2022-11-07T21:06:48.929" v="322" actId="27636"/>
          <ac:spMkLst>
            <pc:docMk/>
            <pc:sldMk cId="1212195962" sldId="388"/>
            <ac:spMk id="3" creationId="{10DAC51E-4A5C-D04A-85A6-9750C531D9DB}"/>
          </ac:spMkLst>
        </pc:spChg>
      </pc:sldChg>
      <pc:sldChg chg="modSp new mod">
        <pc:chgData name="Arjan Kamberg" userId="2cfeac95-aab1-41a7-bca5-796b19d85bc0" providerId="ADAL" clId="{67D4E228-F724-804B-B9B9-3BD7D05B2049}" dt="2022-11-20T12:59:14.775" v="1013" actId="20577"/>
        <pc:sldMkLst>
          <pc:docMk/>
          <pc:sldMk cId="978524526" sldId="389"/>
        </pc:sldMkLst>
        <pc:spChg chg="mod">
          <ac:chgData name="Arjan Kamberg" userId="2cfeac95-aab1-41a7-bca5-796b19d85bc0" providerId="ADAL" clId="{67D4E228-F724-804B-B9B9-3BD7D05B2049}" dt="2022-11-07T21:07:06.330" v="329" actId="20577"/>
          <ac:spMkLst>
            <pc:docMk/>
            <pc:sldMk cId="978524526" sldId="389"/>
            <ac:spMk id="2" creationId="{432EB1B2-732D-394C-871D-773305E7DD8A}"/>
          </ac:spMkLst>
        </pc:spChg>
        <pc:spChg chg="mod">
          <ac:chgData name="Arjan Kamberg" userId="2cfeac95-aab1-41a7-bca5-796b19d85bc0" providerId="ADAL" clId="{67D4E228-F724-804B-B9B9-3BD7D05B2049}" dt="2022-11-20T12:59:14.775" v="1013" actId="20577"/>
          <ac:spMkLst>
            <pc:docMk/>
            <pc:sldMk cId="978524526" sldId="389"/>
            <ac:spMk id="3" creationId="{9445CD80-42CA-981F-DF91-4768545FB759}"/>
          </ac:spMkLst>
        </pc:spChg>
      </pc:sldChg>
      <pc:sldChg chg="modSp add mod">
        <pc:chgData name="Arjan Kamberg" userId="2cfeac95-aab1-41a7-bca5-796b19d85bc0" providerId="ADAL" clId="{67D4E228-F724-804B-B9B9-3BD7D05B2049}" dt="2022-11-20T12:58:17.097" v="954" actId="1076"/>
        <pc:sldMkLst>
          <pc:docMk/>
          <pc:sldMk cId="748431026" sldId="410"/>
        </pc:sldMkLst>
        <pc:spChg chg="mod">
          <ac:chgData name="Arjan Kamberg" userId="2cfeac95-aab1-41a7-bca5-796b19d85bc0" providerId="ADAL" clId="{67D4E228-F724-804B-B9B9-3BD7D05B2049}" dt="2022-11-20T12:58:17.097" v="954" actId="1076"/>
          <ac:spMkLst>
            <pc:docMk/>
            <pc:sldMk cId="748431026" sldId="410"/>
            <ac:spMk id="3" creationId="{53DEF51E-9DC5-080C-86A2-96A97A362855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0711663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L02P03 – Les 5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6868-2EB0-BE65-4D68-46F74BEE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D0270-197C-BCB1-7F83-AAB2552F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449715"/>
            <a:ext cx="7772400" cy="504316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53DEF51E-9DC5-080C-86A2-96A97A362855}"/>
              </a:ext>
            </a:extLst>
          </p:cNvPr>
          <p:cNvSpPr/>
          <p:nvPr/>
        </p:nvSpPr>
        <p:spPr>
          <a:xfrm rot="10800000">
            <a:off x="6096000" y="3522116"/>
            <a:ext cx="1684421" cy="44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843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Combineer de gegevens van week 1, 2 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NL" sz="3200" dirty="0"/>
              <a:t>Ga naar je bestanden en maak een testopstelling.</a:t>
            </a:r>
          </a:p>
          <a:p>
            <a:endParaRPr lang="en-NL" sz="3200" dirty="0"/>
          </a:p>
          <a:p>
            <a:r>
              <a:rPr lang="en-NL" sz="3200" dirty="0"/>
              <a:t>Meet met 2 sensoren de afstand van een voorwerp.</a:t>
            </a:r>
          </a:p>
          <a:p>
            <a:endParaRPr lang="en-NL" sz="3200" dirty="0"/>
          </a:p>
          <a:p>
            <a:r>
              <a:rPr lang="en-NL" sz="3200" dirty="0"/>
              <a:t>Laat op de MIT app de afstanden zien die je heb gemeten.</a:t>
            </a:r>
          </a:p>
          <a:p>
            <a:endParaRPr lang="en-NL" sz="3200" dirty="0"/>
          </a:p>
          <a:p>
            <a:r>
              <a:rPr lang="en-NL" sz="3200" dirty="0"/>
              <a:t>Toon op de max 7219 de twee afstanden in cm. </a:t>
            </a:r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B1B2-732D-394C-871D-773305E7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Eisen.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CD80-42CA-981F-DF91-4768545FB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sz="2400" dirty="0"/>
              <a:t>Maak eerst een flowchart van het systeem</a:t>
            </a:r>
          </a:p>
          <a:p>
            <a:r>
              <a:rPr lang="en-NL" sz="2400" dirty="0"/>
              <a:t>Het aansturen van de max7219 staat in een appart bestand (dit is naast de librarie)</a:t>
            </a:r>
          </a:p>
          <a:p>
            <a:r>
              <a:rPr lang="en-NL" sz="2400" dirty="0"/>
              <a:t>Het uitlezen van de ultrasoon sensoren staat in een appart bestand.</a:t>
            </a:r>
          </a:p>
          <a:p>
            <a:r>
              <a:rPr lang="en-NL" sz="2400" dirty="0"/>
              <a:t>Het verzenden van de gegevens naar de app staat in een appart bestand</a:t>
            </a:r>
          </a:p>
          <a:p>
            <a:r>
              <a:rPr lang="en-NL" sz="2400" dirty="0"/>
              <a:t>Er is 1 overkoepelend bestand waar de 3 bovenstaande bestanden aangeroepen worden.</a:t>
            </a:r>
          </a:p>
          <a:p>
            <a:endParaRPr lang="en-NL" sz="2400" dirty="0"/>
          </a:p>
          <a:p>
            <a:r>
              <a:rPr lang="en-GB" sz="2400" dirty="0"/>
              <a:t>m</a:t>
            </a:r>
            <a:r>
              <a:rPr lang="en-NL" sz="2400" dirty="0"/>
              <a:t>ain.py roept uitsluitend een ander bestand aan en een start().</a:t>
            </a:r>
          </a:p>
          <a:p>
            <a:endParaRPr lang="en-NL" sz="2400" dirty="0"/>
          </a:p>
          <a:p>
            <a:r>
              <a:rPr lang="en-NL" sz="2400" dirty="0"/>
              <a:t>In ieder bestand staat een test code waarmee bekeken kan worden of dat stuk code werkt (en los staat van alle andere functionaliteiten)</a:t>
            </a:r>
          </a:p>
        </p:txBody>
      </p:sp>
    </p:spTree>
    <p:extLst>
      <p:ext uri="{BB962C8B-B14F-4D97-AF65-F5344CB8AC3E}">
        <p14:creationId xmlns:p14="http://schemas.microsoft.com/office/powerpoint/2010/main" val="97852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167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Template corporate</vt:lpstr>
      <vt:lpstr>1_Template corporate</vt:lpstr>
      <vt:lpstr>L02P03 – Les 5 </vt:lpstr>
      <vt:lpstr>Planning</vt:lpstr>
      <vt:lpstr>Combineer de gegevens van week 1, 2 en 3</vt:lpstr>
      <vt:lpstr>Eisen.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2022-11-20T13:00:10Z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