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3"/>
  </p:notesMasterIdLst>
  <p:handoutMasterIdLst>
    <p:handoutMasterId r:id="rId24"/>
  </p:handoutMasterIdLst>
  <p:sldIdLst>
    <p:sldId id="256" r:id="rId6"/>
    <p:sldId id="409" r:id="rId7"/>
    <p:sldId id="417" r:id="rId8"/>
    <p:sldId id="411" r:id="rId9"/>
    <p:sldId id="412" r:id="rId10"/>
    <p:sldId id="414" r:id="rId11"/>
    <p:sldId id="418" r:id="rId12"/>
    <p:sldId id="419" r:id="rId13"/>
    <p:sldId id="420" r:id="rId14"/>
    <p:sldId id="427" r:id="rId15"/>
    <p:sldId id="421" r:id="rId16"/>
    <p:sldId id="422" r:id="rId17"/>
    <p:sldId id="423" r:id="rId18"/>
    <p:sldId id="424" r:id="rId19"/>
    <p:sldId id="425" r:id="rId20"/>
    <p:sldId id="426" r:id="rId21"/>
    <p:sldId id="387" r:id="rId22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407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9DC66715-1B2A-AF44-84E7-D6B994AB8A9F}"/>
    <pc:docChg chg="addSld modSld">
      <pc:chgData name="Arjan Kamberg" userId="2cfeac95-aab1-41a7-bca5-796b19d85bc0" providerId="ADAL" clId="{9DC66715-1B2A-AF44-84E7-D6B994AB8A9F}" dt="2022-02-07T10:56:46.161" v="12"/>
      <pc:docMkLst>
        <pc:docMk/>
      </pc:docMkLst>
      <pc:sldChg chg="modSp mod">
        <pc:chgData name="Arjan Kamberg" userId="2cfeac95-aab1-41a7-bca5-796b19d85bc0" providerId="ADAL" clId="{9DC66715-1B2A-AF44-84E7-D6B994AB8A9F}" dt="2022-02-07T10:56:41.186" v="11" actId="14100"/>
        <pc:sldMkLst>
          <pc:docMk/>
          <pc:sldMk cId="248983296" sldId="256"/>
        </pc:sldMkLst>
        <pc:spChg chg="mod">
          <ac:chgData name="Arjan Kamberg" userId="2cfeac95-aab1-41a7-bca5-796b19d85bc0" providerId="ADAL" clId="{9DC66715-1B2A-AF44-84E7-D6B994AB8A9F}" dt="2022-02-07T10:56:41.186" v="11" actId="14100"/>
          <ac:spMkLst>
            <pc:docMk/>
            <pc:sldMk cId="248983296" sldId="256"/>
            <ac:spMk id="8" creationId="{504648F9-71D5-4088-A705-93B3953EDA91}"/>
          </ac:spMkLst>
        </pc:spChg>
      </pc:sldChg>
      <pc:sldChg chg="add">
        <pc:chgData name="Arjan Kamberg" userId="2cfeac95-aab1-41a7-bca5-796b19d85bc0" providerId="ADAL" clId="{9DC66715-1B2A-AF44-84E7-D6B994AB8A9F}" dt="2022-02-07T10:56:46.161" v="12"/>
        <pc:sldMkLst>
          <pc:docMk/>
          <pc:sldMk cId="452055559" sldId="417"/>
        </pc:sldMkLst>
      </pc:sldChg>
    </pc:docChg>
  </pc:docChgLst>
  <pc:docChgLst>
    <pc:chgData name="Arjan Kamberg" userId="2cfeac95-aab1-41a7-bca5-796b19d85bc0" providerId="ADAL" clId="{A0109A28-6866-1B46-A19C-06D2B5A10850}"/>
    <pc:docChg chg="undo redo custSel addSld delSld modSld sldOrd addSection delSection">
      <pc:chgData name="Arjan Kamberg" userId="2cfeac95-aab1-41a7-bca5-796b19d85bc0" providerId="ADAL" clId="{A0109A28-6866-1B46-A19C-06D2B5A10850}" dt="2021-12-01T13:43:39.736" v="947" actId="207"/>
      <pc:docMkLst>
        <pc:docMk/>
      </pc:docMkLst>
      <pc:sldChg chg="modSp mod">
        <pc:chgData name="Arjan Kamberg" userId="2cfeac95-aab1-41a7-bca5-796b19d85bc0" providerId="ADAL" clId="{A0109A28-6866-1B46-A19C-06D2B5A10850}" dt="2021-11-19T13:19:02.735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A0109A28-6866-1B46-A19C-06D2B5A10850}" dt="2021-11-19T13:19:02.735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A0109A28-6866-1B46-A19C-06D2B5A10850}" dt="2021-11-19T13:20:11.910" v="31" actId="2696"/>
        <pc:sldMkLst>
          <pc:docMk/>
          <pc:sldMk cId="3331845522" sldId="259"/>
        </pc:sldMkLst>
      </pc:sldChg>
      <pc:sldChg chg="delSp modSp mod">
        <pc:chgData name="Arjan Kamberg" userId="2cfeac95-aab1-41a7-bca5-796b19d85bc0" providerId="ADAL" clId="{A0109A28-6866-1B46-A19C-06D2B5A10850}" dt="2021-11-19T19:33:29.030" v="60" actId="478"/>
        <pc:sldMkLst>
          <pc:docMk/>
          <pc:sldMk cId="1479149824" sldId="370"/>
        </pc:sldMkLst>
        <pc:spChg chg="mod">
          <ac:chgData name="Arjan Kamberg" userId="2cfeac95-aab1-41a7-bca5-796b19d85bc0" providerId="ADAL" clId="{A0109A28-6866-1B46-A19C-06D2B5A10850}" dt="2021-11-19T19:33:25.085" v="59" actId="20577"/>
          <ac:spMkLst>
            <pc:docMk/>
            <pc:sldMk cId="1479149824" sldId="370"/>
            <ac:spMk id="2" creationId="{BD9A825D-71F1-C845-8433-12D14D20A14D}"/>
          </ac:spMkLst>
        </pc:spChg>
        <pc:spChg chg="del">
          <ac:chgData name="Arjan Kamberg" userId="2cfeac95-aab1-41a7-bca5-796b19d85bc0" providerId="ADAL" clId="{A0109A28-6866-1B46-A19C-06D2B5A10850}" dt="2021-11-19T19:33:29.030" v="60" actId="478"/>
          <ac:spMkLst>
            <pc:docMk/>
            <pc:sldMk cId="1479149824" sldId="370"/>
            <ac:spMk id="7" creationId="{F153265A-0582-F54A-8ACE-54C2033E8C47}"/>
          </ac:spMkLst>
        </pc:spChg>
      </pc:sldChg>
      <pc:sldChg chg="addSp delSp modSp mod">
        <pc:chgData name="Arjan Kamberg" userId="2cfeac95-aab1-41a7-bca5-796b19d85bc0" providerId="ADAL" clId="{A0109A28-6866-1B46-A19C-06D2B5A10850}" dt="2021-11-19T13:20:00.331" v="27" actId="1076"/>
        <pc:sldMkLst>
          <pc:docMk/>
          <pc:sldMk cId="3284960945" sldId="381"/>
        </pc:sldMkLst>
        <pc:spChg chg="mod">
          <ac:chgData name="Arjan Kamberg" userId="2cfeac95-aab1-41a7-bca5-796b19d85bc0" providerId="ADAL" clId="{A0109A28-6866-1B46-A19C-06D2B5A10850}" dt="2021-11-19T13:19:14.850" v="18" actId="20577"/>
          <ac:spMkLst>
            <pc:docMk/>
            <pc:sldMk cId="3284960945" sldId="381"/>
            <ac:spMk id="2" creationId="{BD9A825D-71F1-C845-8433-12D14D20A14D}"/>
          </ac:spMkLst>
        </pc:spChg>
        <pc:spChg chg="add del mod">
          <ac:chgData name="Arjan Kamberg" userId="2cfeac95-aab1-41a7-bca5-796b19d85bc0" providerId="ADAL" clId="{A0109A28-6866-1B46-A19C-06D2B5A10850}" dt="2021-11-19T13:19:10.191" v="6" actId="767"/>
          <ac:spMkLst>
            <pc:docMk/>
            <pc:sldMk cId="3284960945" sldId="381"/>
            <ac:spMk id="3" creationId="{BF3BC734-E394-4841-A896-C08AF9C54471}"/>
          </ac:spMkLst>
        </pc:spChg>
        <pc:picChg chg="add mod">
          <ac:chgData name="Arjan Kamberg" userId="2cfeac95-aab1-41a7-bca5-796b19d85bc0" providerId="ADAL" clId="{A0109A28-6866-1B46-A19C-06D2B5A10850}" dt="2021-11-19T13:20:00.331" v="27" actId="1076"/>
          <ac:picMkLst>
            <pc:docMk/>
            <pc:sldMk cId="3284960945" sldId="381"/>
            <ac:picMk id="5" creationId="{A2FF7267-ADA3-5149-823D-B56FB9803968}"/>
          </ac:picMkLst>
        </pc:picChg>
        <pc:picChg chg="del">
          <ac:chgData name="Arjan Kamberg" userId="2cfeac95-aab1-41a7-bca5-796b19d85bc0" providerId="ADAL" clId="{A0109A28-6866-1B46-A19C-06D2B5A10850}" dt="2021-11-19T13:19:07.674" v="4" actId="478"/>
          <ac:picMkLst>
            <pc:docMk/>
            <pc:sldMk cId="3284960945" sldId="381"/>
            <ac:picMk id="6" creationId="{FF0A05F0-E1B9-8C42-8F19-75CBF74BA475}"/>
          </ac:picMkLst>
        </pc:picChg>
      </pc:sldChg>
      <pc:sldChg chg="del">
        <pc:chgData name="Arjan Kamberg" userId="2cfeac95-aab1-41a7-bca5-796b19d85bc0" providerId="ADAL" clId="{A0109A28-6866-1B46-A19C-06D2B5A10850}" dt="2021-11-19T13:19:39.256" v="24" actId="2696"/>
        <pc:sldMkLst>
          <pc:docMk/>
          <pc:sldMk cId="1585130333" sldId="382"/>
        </pc:sldMkLst>
      </pc:sldChg>
      <pc:sldChg chg="delSp del">
        <pc:chgData name="Arjan Kamberg" userId="2cfeac95-aab1-41a7-bca5-796b19d85bc0" providerId="ADAL" clId="{A0109A28-6866-1B46-A19C-06D2B5A10850}" dt="2021-11-19T13:20:07.441" v="28" actId="2696"/>
        <pc:sldMkLst>
          <pc:docMk/>
          <pc:sldMk cId="2494732940" sldId="383"/>
        </pc:sldMkLst>
        <pc:picChg chg="del">
          <ac:chgData name="Arjan Kamberg" userId="2cfeac95-aab1-41a7-bca5-796b19d85bc0" providerId="ADAL" clId="{A0109A28-6866-1B46-A19C-06D2B5A10850}" dt="2021-11-19T13:19:52.444" v="25" actId="21"/>
          <ac:picMkLst>
            <pc:docMk/>
            <pc:sldMk cId="2494732940" sldId="383"/>
            <ac:picMk id="1026" creationId="{4E013F1B-571E-8141-B236-97E781566248}"/>
          </ac:picMkLst>
        </pc:picChg>
      </pc:sldChg>
      <pc:sldChg chg="del">
        <pc:chgData name="Arjan Kamberg" userId="2cfeac95-aab1-41a7-bca5-796b19d85bc0" providerId="ADAL" clId="{A0109A28-6866-1B46-A19C-06D2B5A10850}" dt="2021-11-19T13:20:09.271" v="29" actId="2696"/>
        <pc:sldMkLst>
          <pc:docMk/>
          <pc:sldMk cId="1052749776" sldId="384"/>
        </pc:sldMkLst>
      </pc:sldChg>
      <pc:sldChg chg="del">
        <pc:chgData name="Arjan Kamberg" userId="2cfeac95-aab1-41a7-bca5-796b19d85bc0" providerId="ADAL" clId="{A0109A28-6866-1B46-A19C-06D2B5A10850}" dt="2021-11-19T13:20:10.757" v="30" actId="2696"/>
        <pc:sldMkLst>
          <pc:docMk/>
          <pc:sldMk cId="3610128669" sldId="385"/>
        </pc:sldMkLst>
      </pc:sldChg>
      <pc:sldChg chg="del">
        <pc:chgData name="Arjan Kamberg" userId="2cfeac95-aab1-41a7-bca5-796b19d85bc0" providerId="ADAL" clId="{A0109A28-6866-1B46-A19C-06D2B5A10850}" dt="2021-11-19T13:20:13.018" v="32" actId="2696"/>
        <pc:sldMkLst>
          <pc:docMk/>
          <pc:sldMk cId="2872569931" sldId="386"/>
        </pc:sldMkLst>
      </pc:sldChg>
      <pc:sldChg chg="modSp mod ord">
        <pc:chgData name="Arjan Kamberg" userId="2cfeac95-aab1-41a7-bca5-796b19d85bc0" providerId="ADAL" clId="{A0109A28-6866-1B46-A19C-06D2B5A10850}" dt="2021-11-19T19:11:53.510" v="58" actId="1076"/>
        <pc:sldMkLst>
          <pc:docMk/>
          <pc:sldMk cId="1948437322" sldId="388"/>
        </pc:sldMkLst>
        <pc:spChg chg="mod">
          <ac:chgData name="Arjan Kamberg" userId="2cfeac95-aab1-41a7-bca5-796b19d85bc0" providerId="ADAL" clId="{A0109A28-6866-1B46-A19C-06D2B5A10850}" dt="2021-11-19T19:11:34.471" v="50" actId="20577"/>
          <ac:spMkLst>
            <pc:docMk/>
            <pc:sldMk cId="1948437322" sldId="388"/>
            <ac:spMk id="2" creationId="{5C3B8EC0-2D4E-0A44-B38A-F2B3A1348F59}"/>
          </ac:spMkLst>
        </pc:spChg>
        <pc:picChg chg="mod">
          <ac:chgData name="Arjan Kamberg" userId="2cfeac95-aab1-41a7-bca5-796b19d85bc0" providerId="ADAL" clId="{A0109A28-6866-1B46-A19C-06D2B5A10850}" dt="2021-11-19T19:11:53.510" v="58" actId="1076"/>
          <ac:picMkLst>
            <pc:docMk/>
            <pc:sldMk cId="1948437322" sldId="388"/>
            <ac:picMk id="3" creationId="{1C25BB38-DB1D-3849-9A36-81B3D98A827A}"/>
          </ac:picMkLst>
        </pc:picChg>
      </pc:sldChg>
      <pc:sldChg chg="addSp modSp add mod">
        <pc:chgData name="Arjan Kamberg" userId="2cfeac95-aab1-41a7-bca5-796b19d85bc0" providerId="ADAL" clId="{A0109A28-6866-1B46-A19C-06D2B5A10850}" dt="2021-11-19T13:19:33.989" v="23" actId="1076"/>
        <pc:sldMkLst>
          <pc:docMk/>
          <pc:sldMk cId="2330466195" sldId="389"/>
        </pc:sldMkLst>
        <pc:spChg chg="add mod">
          <ac:chgData name="Arjan Kamberg" userId="2cfeac95-aab1-41a7-bca5-796b19d85bc0" providerId="ADAL" clId="{A0109A28-6866-1B46-A19C-06D2B5A10850}" dt="2021-11-19T13:19:33.989" v="23" actId="1076"/>
          <ac:spMkLst>
            <pc:docMk/>
            <pc:sldMk cId="2330466195" sldId="389"/>
            <ac:spMk id="3" creationId="{67B058AD-F6AB-D246-9DF9-F923A64D07BE}"/>
          </ac:spMkLst>
        </pc:spChg>
      </pc:sldChg>
      <pc:sldChg chg="addSp modSp add">
        <pc:chgData name="Arjan Kamberg" userId="2cfeac95-aab1-41a7-bca5-796b19d85bc0" providerId="ADAL" clId="{A0109A28-6866-1B46-A19C-06D2B5A10850}" dt="2021-11-19T13:21:07" v="35" actId="1076"/>
        <pc:sldMkLst>
          <pc:docMk/>
          <pc:sldMk cId="3431527281" sldId="390"/>
        </pc:sldMkLst>
        <pc:picChg chg="add mod">
          <ac:chgData name="Arjan Kamberg" userId="2cfeac95-aab1-41a7-bca5-796b19d85bc0" providerId="ADAL" clId="{A0109A28-6866-1B46-A19C-06D2B5A10850}" dt="2021-11-19T13:21:07" v="35" actId="1076"/>
          <ac:picMkLst>
            <pc:docMk/>
            <pc:sldMk cId="3431527281" sldId="390"/>
            <ac:picMk id="1026" creationId="{5CD3A615-CF9C-3B42-93C7-CFA4F7ABE973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3:50.554" v="67" actId="14100"/>
        <pc:sldMkLst>
          <pc:docMk/>
          <pc:sldMk cId="4138881669" sldId="391"/>
        </pc:sldMkLst>
        <pc:spChg chg="del">
          <ac:chgData name="Arjan Kamberg" userId="2cfeac95-aab1-41a7-bca5-796b19d85bc0" providerId="ADAL" clId="{A0109A28-6866-1B46-A19C-06D2B5A10850}" dt="2021-11-19T19:33:42.595" v="64" actId="478"/>
          <ac:spMkLst>
            <pc:docMk/>
            <pc:sldMk cId="4138881669" sldId="391"/>
            <ac:spMk id="2" creationId="{138B139D-A783-2D48-87BB-D5B6673895D6}"/>
          </ac:spMkLst>
        </pc:spChg>
        <pc:spChg chg="del">
          <ac:chgData name="Arjan Kamberg" userId="2cfeac95-aab1-41a7-bca5-796b19d85bc0" providerId="ADAL" clId="{A0109A28-6866-1B46-A19C-06D2B5A10850}" dt="2021-11-19T19:33:44.694" v="65" actId="478"/>
          <ac:spMkLst>
            <pc:docMk/>
            <pc:sldMk cId="4138881669" sldId="391"/>
            <ac:spMk id="3" creationId="{BBFA38B2-8F93-5B4B-89CB-5E453DF7DEEB}"/>
          </ac:spMkLst>
        </pc:spChg>
        <pc:picChg chg="add mod">
          <ac:chgData name="Arjan Kamberg" userId="2cfeac95-aab1-41a7-bca5-796b19d85bc0" providerId="ADAL" clId="{A0109A28-6866-1B46-A19C-06D2B5A10850}" dt="2021-11-19T19:33:50.554" v="67" actId="14100"/>
          <ac:picMkLst>
            <pc:docMk/>
            <pc:sldMk cId="4138881669" sldId="391"/>
            <ac:picMk id="4" creationId="{4B330018-548D-D642-95EB-ABF3070243C5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4:28.171" v="70" actId="1076"/>
        <pc:sldMkLst>
          <pc:docMk/>
          <pc:sldMk cId="1426477434" sldId="392"/>
        </pc:sldMkLst>
        <pc:picChg chg="add mod">
          <ac:chgData name="Arjan Kamberg" userId="2cfeac95-aab1-41a7-bca5-796b19d85bc0" providerId="ADAL" clId="{A0109A28-6866-1B46-A19C-06D2B5A10850}" dt="2021-11-19T19:34:28.171" v="70" actId="1076"/>
          <ac:picMkLst>
            <pc:docMk/>
            <pc:sldMk cId="1426477434" sldId="392"/>
            <ac:picMk id="4" creationId="{C5443435-D1F1-A749-BB13-6B7917DC7589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4:57.637" v="77" actId="1076"/>
        <pc:sldMkLst>
          <pc:docMk/>
          <pc:sldMk cId="1140589603" sldId="393"/>
        </pc:sldMkLst>
        <pc:spChg chg="del">
          <ac:chgData name="Arjan Kamberg" userId="2cfeac95-aab1-41a7-bca5-796b19d85bc0" providerId="ADAL" clId="{A0109A28-6866-1B46-A19C-06D2B5A10850}" dt="2021-11-19T19:34:51.721" v="74" actId="478"/>
          <ac:spMkLst>
            <pc:docMk/>
            <pc:sldMk cId="1140589603" sldId="393"/>
            <ac:spMk id="2" creationId="{B2707ED0-C8C5-8C44-A8B8-F60CDDACA5FC}"/>
          </ac:spMkLst>
        </pc:spChg>
        <pc:spChg chg="del">
          <ac:chgData name="Arjan Kamberg" userId="2cfeac95-aab1-41a7-bca5-796b19d85bc0" providerId="ADAL" clId="{A0109A28-6866-1B46-A19C-06D2B5A10850}" dt="2021-11-19T19:34:56.080" v="76" actId="478"/>
          <ac:spMkLst>
            <pc:docMk/>
            <pc:sldMk cId="1140589603" sldId="393"/>
            <ac:spMk id="3" creationId="{3F0CC38A-5327-2C41-A974-981F591BE9DB}"/>
          </ac:spMkLst>
        </pc:spChg>
        <pc:picChg chg="add mod">
          <ac:chgData name="Arjan Kamberg" userId="2cfeac95-aab1-41a7-bca5-796b19d85bc0" providerId="ADAL" clId="{A0109A28-6866-1B46-A19C-06D2B5A10850}" dt="2021-11-19T19:34:57.637" v="77" actId="1076"/>
          <ac:picMkLst>
            <pc:docMk/>
            <pc:sldMk cId="1140589603" sldId="393"/>
            <ac:picMk id="4" creationId="{5E0236F3-575D-274F-B0B5-BC43C68289FD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5:55.583" v="82" actId="478"/>
        <pc:sldMkLst>
          <pc:docMk/>
          <pc:sldMk cId="690957804" sldId="394"/>
        </pc:sldMkLst>
        <pc:spChg chg="del">
          <ac:chgData name="Arjan Kamberg" userId="2cfeac95-aab1-41a7-bca5-796b19d85bc0" providerId="ADAL" clId="{A0109A28-6866-1B46-A19C-06D2B5A10850}" dt="2021-11-19T19:35:51.701" v="81" actId="478"/>
          <ac:spMkLst>
            <pc:docMk/>
            <pc:sldMk cId="690957804" sldId="394"/>
            <ac:spMk id="2" creationId="{14BE88D5-5496-A441-ADCC-B982D24112B5}"/>
          </ac:spMkLst>
        </pc:spChg>
        <pc:spChg chg="del">
          <ac:chgData name="Arjan Kamberg" userId="2cfeac95-aab1-41a7-bca5-796b19d85bc0" providerId="ADAL" clId="{A0109A28-6866-1B46-A19C-06D2B5A10850}" dt="2021-11-19T19:35:55.583" v="82" actId="478"/>
          <ac:spMkLst>
            <pc:docMk/>
            <pc:sldMk cId="690957804" sldId="394"/>
            <ac:spMk id="3" creationId="{537562CB-A9C7-4E4B-A4E6-98AB327EA221}"/>
          </ac:spMkLst>
        </pc:spChg>
        <pc:picChg chg="add mod">
          <ac:chgData name="Arjan Kamberg" userId="2cfeac95-aab1-41a7-bca5-796b19d85bc0" providerId="ADAL" clId="{A0109A28-6866-1B46-A19C-06D2B5A10850}" dt="2021-11-19T19:35:48.155" v="80" actId="1076"/>
          <ac:picMkLst>
            <pc:docMk/>
            <pc:sldMk cId="690957804" sldId="394"/>
            <ac:picMk id="4" creationId="{AF16B0B7-5BFB-7C4F-9C23-784D27F48803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6:37.305" v="85" actId="1076"/>
        <pc:sldMkLst>
          <pc:docMk/>
          <pc:sldMk cId="3706008586" sldId="395"/>
        </pc:sldMkLst>
        <pc:picChg chg="add mod">
          <ac:chgData name="Arjan Kamberg" userId="2cfeac95-aab1-41a7-bca5-796b19d85bc0" providerId="ADAL" clId="{A0109A28-6866-1B46-A19C-06D2B5A10850}" dt="2021-11-19T19:36:37.305" v="85" actId="1076"/>
          <ac:picMkLst>
            <pc:docMk/>
            <pc:sldMk cId="3706008586" sldId="395"/>
            <ac:picMk id="4" creationId="{57AE31B3-E945-664A-B634-7BE9BDCE2843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7:33.839" v="89" actId="14100"/>
        <pc:sldMkLst>
          <pc:docMk/>
          <pc:sldMk cId="2387973772" sldId="396"/>
        </pc:sldMkLst>
        <pc:picChg chg="add mod">
          <ac:chgData name="Arjan Kamberg" userId="2cfeac95-aab1-41a7-bca5-796b19d85bc0" providerId="ADAL" clId="{A0109A28-6866-1B46-A19C-06D2B5A10850}" dt="2021-11-19T19:37:33.839" v="89" actId="14100"/>
          <ac:picMkLst>
            <pc:docMk/>
            <pc:sldMk cId="2387973772" sldId="396"/>
            <ac:picMk id="4" creationId="{6B0AE31C-AA4C-BC40-8EB5-EF6E6919417D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9:45.480" v="118"/>
        <pc:sldMkLst>
          <pc:docMk/>
          <pc:sldMk cId="2602271469" sldId="397"/>
        </pc:sldMkLst>
        <pc:spChg chg="mod">
          <ac:chgData name="Arjan Kamberg" userId="2cfeac95-aab1-41a7-bca5-796b19d85bc0" providerId="ADAL" clId="{A0109A28-6866-1B46-A19C-06D2B5A10850}" dt="2021-11-19T19:39:42.689" v="116" actId="20577"/>
          <ac:spMkLst>
            <pc:docMk/>
            <pc:sldMk cId="2602271469" sldId="397"/>
            <ac:spMk id="2" creationId="{8E311402-D0A7-CF4D-A7AF-C9F5DEF299D5}"/>
          </ac:spMkLst>
        </pc:spChg>
        <pc:spChg chg="mod">
          <ac:chgData name="Arjan Kamberg" userId="2cfeac95-aab1-41a7-bca5-796b19d85bc0" providerId="ADAL" clId="{A0109A28-6866-1B46-A19C-06D2B5A10850}" dt="2021-11-19T19:38:47.596" v="92" actId="255"/>
          <ac:spMkLst>
            <pc:docMk/>
            <pc:sldMk cId="2602271469" sldId="397"/>
            <ac:spMk id="3" creationId="{91134B6D-F7B8-9544-93D7-5D78A4A99DD2}"/>
          </ac:spMkLst>
        </pc:spChg>
        <pc:spChg chg="add del mod">
          <ac:chgData name="Arjan Kamberg" userId="2cfeac95-aab1-41a7-bca5-796b19d85bc0" providerId="ADAL" clId="{A0109A28-6866-1B46-A19C-06D2B5A10850}" dt="2021-11-19T19:39:45.480" v="118"/>
          <ac:spMkLst>
            <pc:docMk/>
            <pc:sldMk cId="2602271469" sldId="397"/>
            <ac:spMk id="5" creationId="{DAA997F9-FD78-3E40-B121-C356EE9812FB}"/>
          </ac:spMkLst>
        </pc:spChg>
        <pc:picChg chg="add mod">
          <ac:chgData name="Arjan Kamberg" userId="2cfeac95-aab1-41a7-bca5-796b19d85bc0" providerId="ADAL" clId="{A0109A28-6866-1B46-A19C-06D2B5A10850}" dt="2021-11-19T19:39:37.774" v="103" actId="1076"/>
          <ac:picMkLst>
            <pc:docMk/>
            <pc:sldMk cId="2602271469" sldId="397"/>
            <ac:picMk id="4" creationId="{CF7D57C0-DBF2-304C-97C3-A0FBAA852D3C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20:36:27.425" v="175" actId="1076"/>
        <pc:sldMkLst>
          <pc:docMk/>
          <pc:sldMk cId="2128328623" sldId="398"/>
        </pc:sldMkLst>
        <pc:spChg chg="mod">
          <ac:chgData name="Arjan Kamberg" userId="2cfeac95-aab1-41a7-bca5-796b19d85bc0" providerId="ADAL" clId="{A0109A28-6866-1B46-A19C-06D2B5A10850}" dt="2021-11-19T20:00:06.705" v="138" actId="20577"/>
          <ac:spMkLst>
            <pc:docMk/>
            <pc:sldMk cId="2128328623" sldId="398"/>
            <ac:spMk id="2" creationId="{08ABC6E2-020C-D445-B76E-E3BF47B180C1}"/>
          </ac:spMkLst>
        </pc:spChg>
        <pc:spChg chg="mod">
          <ac:chgData name="Arjan Kamberg" userId="2cfeac95-aab1-41a7-bca5-796b19d85bc0" providerId="ADAL" clId="{A0109A28-6866-1B46-A19C-06D2B5A10850}" dt="2021-11-19T20:21:11.141" v="141" actId="20577"/>
          <ac:spMkLst>
            <pc:docMk/>
            <pc:sldMk cId="2128328623" sldId="398"/>
            <ac:spMk id="3" creationId="{E3532A92-F046-F241-B499-0318138CAEAC}"/>
          </ac:spMkLst>
        </pc:spChg>
        <pc:spChg chg="add mod">
          <ac:chgData name="Arjan Kamberg" userId="2cfeac95-aab1-41a7-bca5-796b19d85bc0" providerId="ADAL" clId="{A0109A28-6866-1B46-A19C-06D2B5A10850}" dt="2021-11-19T20:36:13.517" v="173" actId="255"/>
          <ac:spMkLst>
            <pc:docMk/>
            <pc:sldMk cId="2128328623" sldId="398"/>
            <ac:spMk id="6" creationId="{30194CEB-F246-0346-A196-2FB7CBD77AB2}"/>
          </ac:spMkLst>
        </pc:spChg>
        <pc:spChg chg="add mod">
          <ac:chgData name="Arjan Kamberg" userId="2cfeac95-aab1-41a7-bca5-796b19d85bc0" providerId="ADAL" clId="{A0109A28-6866-1B46-A19C-06D2B5A10850}" dt="2021-11-19T20:36:27.425" v="175" actId="1076"/>
          <ac:spMkLst>
            <pc:docMk/>
            <pc:sldMk cId="2128328623" sldId="398"/>
            <ac:spMk id="7" creationId="{107CF5CC-0662-EC49-81C1-868FE2253D4B}"/>
          </ac:spMkLst>
        </pc:spChg>
        <pc:picChg chg="add del mod">
          <ac:chgData name="Arjan Kamberg" userId="2cfeac95-aab1-41a7-bca5-796b19d85bc0" providerId="ADAL" clId="{A0109A28-6866-1B46-A19C-06D2B5A10850}" dt="2021-11-19T20:28:24.564" v="144" actId="478"/>
          <ac:picMkLst>
            <pc:docMk/>
            <pc:sldMk cId="2128328623" sldId="398"/>
            <ac:picMk id="4" creationId="{7BE8CE06-55AC-3546-87BE-9FB964009D64}"/>
          </ac:picMkLst>
        </pc:picChg>
        <pc:picChg chg="add mod">
          <ac:chgData name="Arjan Kamberg" userId="2cfeac95-aab1-41a7-bca5-796b19d85bc0" providerId="ADAL" clId="{A0109A28-6866-1B46-A19C-06D2B5A10850}" dt="2021-11-19T20:28:28.039" v="146" actId="1076"/>
          <ac:picMkLst>
            <pc:docMk/>
            <pc:sldMk cId="2128328623" sldId="398"/>
            <ac:picMk id="5" creationId="{DB4BAD65-1ACE-C646-9B36-1D45B0B4BEA9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20:43:35.501" v="186" actId="20577"/>
        <pc:sldMkLst>
          <pc:docMk/>
          <pc:sldMk cId="3696529022" sldId="399"/>
        </pc:sldMkLst>
        <pc:spChg chg="mod">
          <ac:chgData name="Arjan Kamberg" userId="2cfeac95-aab1-41a7-bca5-796b19d85bc0" providerId="ADAL" clId="{A0109A28-6866-1B46-A19C-06D2B5A10850}" dt="2021-11-19T20:43:35.501" v="186" actId="20577"/>
          <ac:spMkLst>
            <pc:docMk/>
            <pc:sldMk cId="3696529022" sldId="399"/>
            <ac:spMk id="2" creationId="{C58FA16E-6935-AA43-B508-1ECFCB6D362E}"/>
          </ac:spMkLst>
        </pc:spChg>
        <pc:picChg chg="add mod">
          <ac:chgData name="Arjan Kamberg" userId="2cfeac95-aab1-41a7-bca5-796b19d85bc0" providerId="ADAL" clId="{A0109A28-6866-1B46-A19C-06D2B5A10850}" dt="2021-11-19T20:43:32.645" v="178" actId="1076"/>
          <ac:picMkLst>
            <pc:docMk/>
            <pc:sldMk cId="3696529022" sldId="399"/>
            <ac:picMk id="4" creationId="{9C32FDE2-3F68-FB46-A7DB-35A6E018D837}"/>
          </ac:picMkLst>
        </pc:picChg>
      </pc:sldChg>
      <pc:sldChg chg="addSp delSp modSp new del mod">
        <pc:chgData name="Arjan Kamberg" userId="2cfeac95-aab1-41a7-bca5-796b19d85bc0" providerId="ADAL" clId="{A0109A28-6866-1B46-A19C-06D2B5A10850}" dt="2021-11-19T20:45:54.215" v="194" actId="680"/>
        <pc:sldMkLst>
          <pc:docMk/>
          <pc:sldMk cId="42213616" sldId="400"/>
        </pc:sldMkLst>
        <pc:picChg chg="add del mod">
          <ac:chgData name="Arjan Kamberg" userId="2cfeac95-aab1-41a7-bca5-796b19d85bc0" providerId="ADAL" clId="{A0109A28-6866-1B46-A19C-06D2B5A10850}" dt="2021-11-19T20:45:52.951" v="193"/>
          <ac:picMkLst>
            <pc:docMk/>
            <pc:sldMk cId="42213616" sldId="400"/>
            <ac:picMk id="4" creationId="{3D3D8FB5-F9D9-F848-917F-6FF82DDAC376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20:46:11.517" v="197" actId="1076"/>
        <pc:sldMkLst>
          <pc:docMk/>
          <pc:sldMk cId="3621181967" sldId="400"/>
        </pc:sldMkLst>
        <pc:picChg chg="add mod">
          <ac:chgData name="Arjan Kamberg" userId="2cfeac95-aab1-41a7-bca5-796b19d85bc0" providerId="ADAL" clId="{A0109A28-6866-1B46-A19C-06D2B5A10850}" dt="2021-11-19T20:46:11.517" v="197" actId="1076"/>
          <ac:picMkLst>
            <pc:docMk/>
            <pc:sldMk cId="3621181967" sldId="400"/>
            <ac:picMk id="4" creationId="{F95E39F8-863A-764E-AD93-454FEB761C8E}"/>
          </ac:picMkLst>
        </pc:picChg>
      </pc:sldChg>
      <pc:sldChg chg="addSp new">
        <pc:chgData name="Arjan Kamberg" userId="2cfeac95-aab1-41a7-bca5-796b19d85bc0" providerId="ADAL" clId="{A0109A28-6866-1B46-A19C-06D2B5A10850}" dt="2021-11-19T20:46:41.844" v="199"/>
        <pc:sldMkLst>
          <pc:docMk/>
          <pc:sldMk cId="3399335347" sldId="401"/>
        </pc:sldMkLst>
        <pc:picChg chg="add">
          <ac:chgData name="Arjan Kamberg" userId="2cfeac95-aab1-41a7-bca5-796b19d85bc0" providerId="ADAL" clId="{A0109A28-6866-1B46-A19C-06D2B5A10850}" dt="2021-11-19T20:46:41.844" v="199"/>
          <ac:picMkLst>
            <pc:docMk/>
            <pc:sldMk cId="3399335347" sldId="401"/>
            <ac:picMk id="4" creationId="{E8F74762-4F7D-6743-A113-72E3361FDA98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2-01T12:47:14.255" v="242" actId="9405"/>
        <pc:sldMkLst>
          <pc:docMk/>
          <pc:sldMk cId="2655316967" sldId="402"/>
        </pc:sldMkLst>
        <pc:spChg chg="mod">
          <ac:chgData name="Arjan Kamberg" userId="2cfeac95-aab1-41a7-bca5-796b19d85bc0" providerId="ADAL" clId="{A0109A28-6866-1B46-A19C-06D2B5A10850}" dt="2021-12-01T12:45:13.794" v="232" actId="20577"/>
          <ac:spMkLst>
            <pc:docMk/>
            <pc:sldMk cId="2655316967" sldId="402"/>
            <ac:spMk id="2" creationId="{531E33CF-7E90-5A4A-B9EB-D99BE936C0EB}"/>
          </ac:spMkLst>
        </pc:spChg>
        <pc:spChg chg="del">
          <ac:chgData name="Arjan Kamberg" userId="2cfeac95-aab1-41a7-bca5-796b19d85bc0" providerId="ADAL" clId="{A0109A28-6866-1B46-A19C-06D2B5A10850}" dt="2021-12-01T12:46:37.870" v="233"/>
          <ac:spMkLst>
            <pc:docMk/>
            <pc:sldMk cId="2655316967" sldId="402"/>
            <ac:spMk id="3" creationId="{C0D41BE5-D74F-BE4A-BECD-CC4BB461AB51}"/>
          </ac:spMkLst>
        </pc:spChg>
        <pc:picChg chg="add mod">
          <ac:chgData name="Arjan Kamberg" userId="2cfeac95-aab1-41a7-bca5-796b19d85bc0" providerId="ADAL" clId="{A0109A28-6866-1B46-A19C-06D2B5A10850}" dt="2021-12-01T12:46:48.372" v="236" actId="1076"/>
          <ac:picMkLst>
            <pc:docMk/>
            <pc:sldMk cId="2655316967" sldId="402"/>
            <ac:picMk id="4" creationId="{7C47C008-85C6-E745-B2D7-870117D898B7}"/>
          </ac:picMkLst>
        </pc:picChg>
        <pc:inkChg chg="add del">
          <ac:chgData name="Arjan Kamberg" userId="2cfeac95-aab1-41a7-bca5-796b19d85bc0" providerId="ADAL" clId="{A0109A28-6866-1B46-A19C-06D2B5A10850}" dt="2021-12-01T12:46:58.325" v="238" actId="9405"/>
          <ac:inkMkLst>
            <pc:docMk/>
            <pc:sldMk cId="2655316967" sldId="402"/>
            <ac:inkMk id="5" creationId="{16CB4B99-86D7-A046-BF71-1ECFEC4E37F3}"/>
          </ac:inkMkLst>
        </pc:inkChg>
        <pc:inkChg chg="add del">
          <ac:chgData name="Arjan Kamberg" userId="2cfeac95-aab1-41a7-bca5-796b19d85bc0" providerId="ADAL" clId="{A0109A28-6866-1B46-A19C-06D2B5A10850}" dt="2021-12-01T12:47:01.013" v="240" actId="9405"/>
          <ac:inkMkLst>
            <pc:docMk/>
            <pc:sldMk cId="2655316967" sldId="402"/>
            <ac:inkMk id="6" creationId="{7FA0950A-A43D-2B4F-81F3-4ACAD33AE26D}"/>
          </ac:inkMkLst>
        </pc:inkChg>
        <pc:inkChg chg="add">
          <ac:chgData name="Arjan Kamberg" userId="2cfeac95-aab1-41a7-bca5-796b19d85bc0" providerId="ADAL" clId="{A0109A28-6866-1B46-A19C-06D2B5A10850}" dt="2021-12-01T12:47:09.006" v="241" actId="9405"/>
          <ac:inkMkLst>
            <pc:docMk/>
            <pc:sldMk cId="2655316967" sldId="402"/>
            <ac:inkMk id="7" creationId="{AABE31F0-24A5-A14A-827B-325B1B786072}"/>
          </ac:inkMkLst>
        </pc:inkChg>
        <pc:inkChg chg="add">
          <ac:chgData name="Arjan Kamberg" userId="2cfeac95-aab1-41a7-bca5-796b19d85bc0" providerId="ADAL" clId="{A0109A28-6866-1B46-A19C-06D2B5A10850}" dt="2021-12-01T12:47:14.255" v="242" actId="9405"/>
          <ac:inkMkLst>
            <pc:docMk/>
            <pc:sldMk cId="2655316967" sldId="402"/>
            <ac:inkMk id="8" creationId="{12E033F8-EC26-014B-9F99-B22CE058E83E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1:29.762" v="380" actId="20577"/>
        <pc:sldMkLst>
          <pc:docMk/>
          <pc:sldMk cId="819699122" sldId="403"/>
        </pc:sldMkLst>
        <pc:spChg chg="mod">
          <ac:chgData name="Arjan Kamberg" userId="2cfeac95-aab1-41a7-bca5-796b19d85bc0" providerId="ADAL" clId="{A0109A28-6866-1B46-A19C-06D2B5A10850}" dt="2021-12-01T13:31:29.762" v="380" actId="20577"/>
          <ac:spMkLst>
            <pc:docMk/>
            <pc:sldMk cId="819699122" sldId="403"/>
            <ac:spMk id="2" creationId="{B6310915-7AA3-594B-B06E-1A71D58C1112}"/>
          </ac:spMkLst>
        </pc:spChg>
        <pc:picChg chg="add mod">
          <ac:chgData name="Arjan Kamberg" userId="2cfeac95-aab1-41a7-bca5-796b19d85bc0" providerId="ADAL" clId="{A0109A28-6866-1B46-A19C-06D2B5A10850}" dt="2021-12-01T13:22:54.932" v="251" actId="1076"/>
          <ac:picMkLst>
            <pc:docMk/>
            <pc:sldMk cId="819699122" sldId="403"/>
            <ac:picMk id="5" creationId="{054518B1-BD56-FE4E-B22D-E371445AE11A}"/>
          </ac:picMkLst>
        </pc:picChg>
        <pc:inkChg chg="add del">
          <ac:chgData name="Arjan Kamberg" userId="2cfeac95-aab1-41a7-bca5-796b19d85bc0" providerId="ADAL" clId="{A0109A28-6866-1B46-A19C-06D2B5A10850}" dt="2021-12-01T13:22:45.961" v="247" actId="9405"/>
          <ac:inkMkLst>
            <pc:docMk/>
            <pc:sldMk cId="819699122" sldId="403"/>
            <ac:inkMk id="4" creationId="{6772BC4B-9839-3C40-B787-0327B4CE946C}"/>
          </ac:inkMkLst>
        </pc:inkChg>
        <pc:inkChg chg="add del">
          <ac:chgData name="Arjan Kamberg" userId="2cfeac95-aab1-41a7-bca5-796b19d85bc0" providerId="ADAL" clId="{A0109A28-6866-1B46-A19C-06D2B5A10850}" dt="2021-12-01T13:23:14.633" v="255" actId="9405"/>
          <ac:inkMkLst>
            <pc:docMk/>
            <pc:sldMk cId="819699122" sldId="403"/>
            <ac:inkMk id="6" creationId="{2F359408-01D2-544D-9B13-A48DC4537BF9}"/>
          </ac:inkMkLst>
        </pc:inkChg>
        <pc:inkChg chg="add del">
          <ac:chgData name="Arjan Kamberg" userId="2cfeac95-aab1-41a7-bca5-796b19d85bc0" providerId="ADAL" clId="{A0109A28-6866-1B46-A19C-06D2B5A10850}" dt="2021-12-01T13:23:13.651" v="254" actId="9405"/>
          <ac:inkMkLst>
            <pc:docMk/>
            <pc:sldMk cId="819699122" sldId="403"/>
            <ac:inkMk id="7" creationId="{780C936B-742E-6F4D-8670-1CFA8210F709}"/>
          </ac:inkMkLst>
        </pc:inkChg>
        <pc:inkChg chg="add">
          <ac:chgData name="Arjan Kamberg" userId="2cfeac95-aab1-41a7-bca5-796b19d85bc0" providerId="ADAL" clId="{A0109A28-6866-1B46-A19C-06D2B5A10850}" dt="2021-12-01T13:23:16.702" v="256" actId="9405"/>
          <ac:inkMkLst>
            <pc:docMk/>
            <pc:sldMk cId="819699122" sldId="403"/>
            <ac:inkMk id="8" creationId="{EFC4FA38-3731-F84D-8B82-74EE06E5D677}"/>
          </ac:inkMkLst>
        </pc:inkChg>
        <pc:inkChg chg="add">
          <ac:chgData name="Arjan Kamberg" userId="2cfeac95-aab1-41a7-bca5-796b19d85bc0" providerId="ADAL" clId="{A0109A28-6866-1B46-A19C-06D2B5A10850}" dt="2021-12-01T13:23:22.616" v="257" actId="9405"/>
          <ac:inkMkLst>
            <pc:docMk/>
            <pc:sldMk cId="819699122" sldId="403"/>
            <ac:inkMk id="9" creationId="{48B294C4-2379-604A-A01A-ADC8FB630459}"/>
          </ac:inkMkLst>
        </pc:inkChg>
        <pc:inkChg chg="add">
          <ac:chgData name="Arjan Kamberg" userId="2cfeac95-aab1-41a7-bca5-796b19d85bc0" providerId="ADAL" clId="{A0109A28-6866-1B46-A19C-06D2B5A10850}" dt="2021-12-01T13:23:26.198" v="258" actId="9405"/>
          <ac:inkMkLst>
            <pc:docMk/>
            <pc:sldMk cId="819699122" sldId="403"/>
            <ac:inkMk id="10" creationId="{2FBEF5B9-FFEC-A641-AD63-670893C59356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0:59.922" v="360" actId="1076"/>
        <pc:sldMkLst>
          <pc:docMk/>
          <pc:sldMk cId="1991219645" sldId="404"/>
        </pc:sldMkLst>
        <pc:spChg chg="mod">
          <ac:chgData name="Arjan Kamberg" userId="2cfeac95-aab1-41a7-bca5-796b19d85bc0" providerId="ADAL" clId="{A0109A28-6866-1B46-A19C-06D2B5A10850}" dt="2021-12-01T13:24:19.910" v="336" actId="20577"/>
          <ac:spMkLst>
            <pc:docMk/>
            <pc:sldMk cId="1991219645" sldId="404"/>
            <ac:spMk id="2" creationId="{26C72A6C-957C-0D48-AD1C-4F61801C84FE}"/>
          </ac:spMkLst>
        </pc:spChg>
        <pc:spChg chg="del">
          <ac:chgData name="Arjan Kamberg" userId="2cfeac95-aab1-41a7-bca5-796b19d85bc0" providerId="ADAL" clId="{A0109A28-6866-1B46-A19C-06D2B5A10850}" dt="2021-12-01T13:29:52.876" v="337"/>
          <ac:spMkLst>
            <pc:docMk/>
            <pc:sldMk cId="1991219645" sldId="404"/>
            <ac:spMk id="3" creationId="{8C6D8CB0-5205-EA42-9DCD-82F18D52ECB8}"/>
          </ac:spMkLst>
        </pc:spChg>
        <pc:spChg chg="add del mod">
          <ac:chgData name="Arjan Kamberg" userId="2cfeac95-aab1-41a7-bca5-796b19d85bc0" providerId="ADAL" clId="{A0109A28-6866-1B46-A19C-06D2B5A10850}" dt="2021-12-01T13:30:54.010" v="358" actId="478"/>
          <ac:spMkLst>
            <pc:docMk/>
            <pc:sldMk cId="1991219645" sldId="404"/>
            <ac:spMk id="11" creationId="{9232FF07-D3E2-FA47-96B3-586BFD2515FC}"/>
          </ac:spMkLst>
        </pc:spChg>
        <pc:picChg chg="add del mod">
          <ac:chgData name="Arjan Kamberg" userId="2cfeac95-aab1-41a7-bca5-796b19d85bc0" providerId="ADAL" clId="{A0109A28-6866-1B46-A19C-06D2B5A10850}" dt="2021-12-01T13:30:30.913" v="350" actId="478"/>
          <ac:picMkLst>
            <pc:docMk/>
            <pc:sldMk cId="1991219645" sldId="404"/>
            <ac:picMk id="5" creationId="{6AFB1853-7C78-8744-B03A-39AE581DD61B}"/>
          </ac:picMkLst>
        </pc:picChg>
        <pc:picChg chg="add del mod">
          <ac:chgData name="Arjan Kamberg" userId="2cfeac95-aab1-41a7-bca5-796b19d85bc0" providerId="ADAL" clId="{A0109A28-6866-1B46-A19C-06D2B5A10850}" dt="2021-12-01T13:30:32.046" v="351" actId="478"/>
          <ac:picMkLst>
            <pc:docMk/>
            <pc:sldMk cId="1991219645" sldId="404"/>
            <ac:picMk id="7" creationId="{F5DF25D1-F58A-894E-8273-4A5BC8403E4A}"/>
          </ac:picMkLst>
        </pc:picChg>
        <pc:picChg chg="add mod">
          <ac:chgData name="Arjan Kamberg" userId="2cfeac95-aab1-41a7-bca5-796b19d85bc0" providerId="ADAL" clId="{A0109A28-6866-1B46-A19C-06D2B5A10850}" dt="2021-12-01T13:30:59.922" v="360" actId="1076"/>
          <ac:picMkLst>
            <pc:docMk/>
            <pc:sldMk cId="1991219645" sldId="404"/>
            <ac:picMk id="9" creationId="{611B93EF-B48D-E841-8935-9710971A9F54}"/>
          </ac:picMkLst>
        </pc:picChg>
      </pc:sldChg>
      <pc:sldChg chg="delSp modSp add mod">
        <pc:chgData name="Arjan Kamberg" userId="2cfeac95-aab1-41a7-bca5-796b19d85bc0" providerId="ADAL" clId="{A0109A28-6866-1B46-A19C-06D2B5A10850}" dt="2021-12-01T13:30:44.638" v="356" actId="14100"/>
        <pc:sldMkLst>
          <pc:docMk/>
          <pc:sldMk cId="2837836969" sldId="405"/>
        </pc:sldMkLst>
        <pc:picChg chg="mod">
          <ac:chgData name="Arjan Kamberg" userId="2cfeac95-aab1-41a7-bca5-796b19d85bc0" providerId="ADAL" clId="{A0109A28-6866-1B46-A19C-06D2B5A10850}" dt="2021-12-01T13:30:37.792" v="354" actId="14100"/>
          <ac:picMkLst>
            <pc:docMk/>
            <pc:sldMk cId="2837836969" sldId="405"/>
            <ac:picMk id="5" creationId="{6AFB1853-7C78-8744-B03A-39AE581DD61B}"/>
          </ac:picMkLst>
        </pc:picChg>
        <pc:picChg chg="mod">
          <ac:chgData name="Arjan Kamberg" userId="2cfeac95-aab1-41a7-bca5-796b19d85bc0" providerId="ADAL" clId="{A0109A28-6866-1B46-A19C-06D2B5A10850}" dt="2021-12-01T13:30:44.638" v="356" actId="14100"/>
          <ac:picMkLst>
            <pc:docMk/>
            <pc:sldMk cId="2837836969" sldId="405"/>
            <ac:picMk id="7" creationId="{F5DF25D1-F58A-894E-8273-4A5BC8403E4A}"/>
          </ac:picMkLst>
        </pc:picChg>
        <pc:picChg chg="del">
          <ac:chgData name="Arjan Kamberg" userId="2cfeac95-aab1-41a7-bca5-796b19d85bc0" providerId="ADAL" clId="{A0109A28-6866-1B46-A19C-06D2B5A10850}" dt="2021-12-01T13:30:33.609" v="352" actId="478"/>
          <ac:picMkLst>
            <pc:docMk/>
            <pc:sldMk cId="2837836969" sldId="405"/>
            <ac:picMk id="9" creationId="{611B93EF-B48D-E841-8935-9710971A9F54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2-01T13:32:12.673" v="398" actId="9405"/>
        <pc:sldMkLst>
          <pc:docMk/>
          <pc:sldMk cId="1806239360" sldId="406"/>
        </pc:sldMkLst>
        <pc:spChg chg="mod">
          <ac:chgData name="Arjan Kamberg" userId="2cfeac95-aab1-41a7-bca5-796b19d85bc0" providerId="ADAL" clId="{A0109A28-6866-1B46-A19C-06D2B5A10850}" dt="2021-12-01T13:31:39.560" v="388" actId="20577"/>
          <ac:spMkLst>
            <pc:docMk/>
            <pc:sldMk cId="1806239360" sldId="406"/>
            <ac:spMk id="2" creationId="{C7E7CDF2-D062-0944-B33B-CDC92C32F65B}"/>
          </ac:spMkLst>
        </pc:spChg>
        <pc:spChg chg="del">
          <ac:chgData name="Arjan Kamberg" userId="2cfeac95-aab1-41a7-bca5-796b19d85bc0" providerId="ADAL" clId="{A0109A28-6866-1B46-A19C-06D2B5A10850}" dt="2021-12-01T13:31:18.380" v="362"/>
          <ac:spMkLst>
            <pc:docMk/>
            <pc:sldMk cId="1806239360" sldId="406"/>
            <ac:spMk id="3" creationId="{5EAD30C6-994F-EC44-93AA-AAD9164ADA03}"/>
          </ac:spMkLst>
        </pc:spChg>
        <pc:picChg chg="add mod">
          <ac:chgData name="Arjan Kamberg" userId="2cfeac95-aab1-41a7-bca5-796b19d85bc0" providerId="ADAL" clId="{A0109A28-6866-1B46-A19C-06D2B5A10850}" dt="2021-12-01T13:31:46.139" v="390" actId="14100"/>
          <ac:picMkLst>
            <pc:docMk/>
            <pc:sldMk cId="1806239360" sldId="406"/>
            <ac:picMk id="5" creationId="{5DA39FA7-F90D-F94F-965C-5E71ABD0BEF7}"/>
          </ac:picMkLst>
        </pc:picChg>
        <pc:inkChg chg="add del">
          <ac:chgData name="Arjan Kamberg" userId="2cfeac95-aab1-41a7-bca5-796b19d85bc0" providerId="ADAL" clId="{A0109A28-6866-1B46-A19C-06D2B5A10850}" dt="2021-12-01T13:32:06.402" v="396" actId="9405"/>
          <ac:inkMkLst>
            <pc:docMk/>
            <pc:sldMk cId="1806239360" sldId="406"/>
            <ac:inkMk id="6" creationId="{D59C7701-655A-C44E-87B7-A534F804E36A}"/>
          </ac:inkMkLst>
        </pc:inkChg>
        <pc:inkChg chg="add del">
          <ac:chgData name="Arjan Kamberg" userId="2cfeac95-aab1-41a7-bca5-796b19d85bc0" providerId="ADAL" clId="{A0109A28-6866-1B46-A19C-06D2B5A10850}" dt="2021-12-01T13:32:05.720" v="395" actId="9405"/>
          <ac:inkMkLst>
            <pc:docMk/>
            <pc:sldMk cId="1806239360" sldId="406"/>
            <ac:inkMk id="7" creationId="{C61B6B3C-78CE-B74D-AED7-F4724EC0000E}"/>
          </ac:inkMkLst>
        </pc:inkChg>
        <pc:inkChg chg="add del">
          <ac:chgData name="Arjan Kamberg" userId="2cfeac95-aab1-41a7-bca5-796b19d85bc0" providerId="ADAL" clId="{A0109A28-6866-1B46-A19C-06D2B5A10850}" dt="2021-12-01T13:32:05.377" v="394" actId="9405"/>
          <ac:inkMkLst>
            <pc:docMk/>
            <pc:sldMk cId="1806239360" sldId="406"/>
            <ac:inkMk id="8" creationId="{B2D02668-76EC-3D45-8858-C637D5DE0DAB}"/>
          </ac:inkMkLst>
        </pc:inkChg>
        <pc:inkChg chg="add">
          <ac:chgData name="Arjan Kamberg" userId="2cfeac95-aab1-41a7-bca5-796b19d85bc0" providerId="ADAL" clId="{A0109A28-6866-1B46-A19C-06D2B5A10850}" dt="2021-12-01T13:32:09.239" v="397" actId="9405"/>
          <ac:inkMkLst>
            <pc:docMk/>
            <pc:sldMk cId="1806239360" sldId="406"/>
            <ac:inkMk id="9" creationId="{53AD83BC-DE9A-3548-AA89-9288A013C054}"/>
          </ac:inkMkLst>
        </pc:inkChg>
        <pc:inkChg chg="add">
          <ac:chgData name="Arjan Kamberg" userId="2cfeac95-aab1-41a7-bca5-796b19d85bc0" providerId="ADAL" clId="{A0109A28-6866-1B46-A19C-06D2B5A10850}" dt="2021-12-01T13:32:12.673" v="398" actId="9405"/>
          <ac:inkMkLst>
            <pc:docMk/>
            <pc:sldMk cId="1806239360" sldId="406"/>
            <ac:inkMk id="10" creationId="{C9DC2591-A6CF-5646-87B4-BD6C2B00D3D5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4:47.591" v="517" actId="1076"/>
        <pc:sldMkLst>
          <pc:docMk/>
          <pc:sldMk cId="4186941283" sldId="407"/>
        </pc:sldMkLst>
        <pc:spChg chg="mod">
          <ac:chgData name="Arjan Kamberg" userId="2cfeac95-aab1-41a7-bca5-796b19d85bc0" providerId="ADAL" clId="{A0109A28-6866-1B46-A19C-06D2B5A10850}" dt="2021-12-01T13:32:55.832" v="418" actId="20577"/>
          <ac:spMkLst>
            <pc:docMk/>
            <pc:sldMk cId="4186941283" sldId="407"/>
            <ac:spMk id="2" creationId="{64AA8477-F5B1-BB48-9B4B-196CF93A20E5}"/>
          </ac:spMkLst>
        </pc:spChg>
        <pc:spChg chg="del">
          <ac:chgData name="Arjan Kamberg" userId="2cfeac95-aab1-41a7-bca5-796b19d85bc0" providerId="ADAL" clId="{A0109A28-6866-1B46-A19C-06D2B5A10850}" dt="2021-12-01T13:32:28.566" v="400"/>
          <ac:spMkLst>
            <pc:docMk/>
            <pc:sldMk cId="4186941283" sldId="407"/>
            <ac:spMk id="3" creationId="{A74CC878-0591-5D44-A9D6-3CE4F3C9E917}"/>
          </ac:spMkLst>
        </pc:spChg>
        <pc:spChg chg="add mod">
          <ac:chgData name="Arjan Kamberg" userId="2cfeac95-aab1-41a7-bca5-796b19d85bc0" providerId="ADAL" clId="{A0109A28-6866-1B46-A19C-06D2B5A10850}" dt="2021-12-01T13:34:47.591" v="517" actId="1076"/>
          <ac:spMkLst>
            <pc:docMk/>
            <pc:sldMk cId="4186941283" sldId="407"/>
            <ac:spMk id="7" creationId="{32E722A1-0CD9-DC41-8334-3E3CB01A8F13}"/>
          </ac:spMkLst>
        </pc:spChg>
        <pc:picChg chg="add mod">
          <ac:chgData name="Arjan Kamberg" userId="2cfeac95-aab1-41a7-bca5-796b19d85bc0" providerId="ADAL" clId="{A0109A28-6866-1B46-A19C-06D2B5A10850}" dt="2021-12-01T13:32:58.823" v="419" actId="1076"/>
          <ac:picMkLst>
            <pc:docMk/>
            <pc:sldMk cId="4186941283" sldId="407"/>
            <ac:picMk id="5" creationId="{E175FCBD-7AF1-C641-9CFB-FA7F7DEED05D}"/>
          </ac:picMkLst>
        </pc:picChg>
        <pc:inkChg chg="add del">
          <ac:chgData name="Arjan Kamberg" userId="2cfeac95-aab1-41a7-bca5-796b19d85bc0" providerId="ADAL" clId="{A0109A28-6866-1B46-A19C-06D2B5A10850}" dt="2021-12-01T13:32:30.676" v="402" actId="9405"/>
          <ac:inkMkLst>
            <pc:docMk/>
            <pc:sldMk cId="4186941283" sldId="407"/>
            <ac:inkMk id="6" creationId="{EC86D13D-D9F2-F64C-8974-813A2477C3EB}"/>
          </ac:inkMkLst>
        </pc:inkChg>
      </pc:sldChg>
      <pc:sldChg chg="modSp new mod">
        <pc:chgData name="Arjan Kamberg" userId="2cfeac95-aab1-41a7-bca5-796b19d85bc0" providerId="ADAL" clId="{A0109A28-6866-1B46-A19C-06D2B5A10850}" dt="2021-12-01T13:43:39.736" v="947" actId="207"/>
        <pc:sldMkLst>
          <pc:docMk/>
          <pc:sldMk cId="1819654445" sldId="408"/>
        </pc:sldMkLst>
        <pc:spChg chg="mod">
          <ac:chgData name="Arjan Kamberg" userId="2cfeac95-aab1-41a7-bca5-796b19d85bc0" providerId="ADAL" clId="{A0109A28-6866-1B46-A19C-06D2B5A10850}" dt="2021-12-01T13:35:40.209" v="528" actId="20577"/>
          <ac:spMkLst>
            <pc:docMk/>
            <pc:sldMk cId="1819654445" sldId="408"/>
            <ac:spMk id="2" creationId="{84928654-EA35-D247-9B82-F10029FDACEF}"/>
          </ac:spMkLst>
        </pc:spChg>
        <pc:spChg chg="mod">
          <ac:chgData name="Arjan Kamberg" userId="2cfeac95-aab1-41a7-bca5-796b19d85bc0" providerId="ADAL" clId="{A0109A28-6866-1B46-A19C-06D2B5A10850}" dt="2021-12-01T13:43:39.736" v="947" actId="207"/>
          <ac:spMkLst>
            <pc:docMk/>
            <pc:sldMk cId="1819654445" sldId="408"/>
            <ac:spMk id="3" creationId="{7AA6AB1A-6FF0-0546-8C7F-E5CBD039F5B9}"/>
          </ac:spMkLst>
        </pc:spChg>
      </pc:sldChg>
      <pc:sldChg chg="modSp new mod">
        <pc:chgData name="Arjan Kamberg" userId="2cfeac95-aab1-41a7-bca5-796b19d85bc0" providerId="ADAL" clId="{A0109A28-6866-1B46-A19C-06D2B5A10850}" dt="2021-12-01T13:38:53.586" v="763" actId="20577"/>
        <pc:sldMkLst>
          <pc:docMk/>
          <pc:sldMk cId="3029572305" sldId="409"/>
        </pc:sldMkLst>
        <pc:spChg chg="mod">
          <ac:chgData name="Arjan Kamberg" userId="2cfeac95-aab1-41a7-bca5-796b19d85bc0" providerId="ADAL" clId="{A0109A28-6866-1B46-A19C-06D2B5A10850}" dt="2021-12-01T13:38:00.181" v="691" actId="20577"/>
          <ac:spMkLst>
            <pc:docMk/>
            <pc:sldMk cId="3029572305" sldId="409"/>
            <ac:spMk id="2" creationId="{3F064048-ECE0-6F40-9319-B8765090EAD9}"/>
          </ac:spMkLst>
        </pc:spChg>
        <pc:spChg chg="mod">
          <ac:chgData name="Arjan Kamberg" userId="2cfeac95-aab1-41a7-bca5-796b19d85bc0" providerId="ADAL" clId="{A0109A28-6866-1B46-A19C-06D2B5A10850}" dt="2021-12-01T13:38:53.586" v="763" actId="20577"/>
          <ac:spMkLst>
            <pc:docMk/>
            <pc:sldMk cId="3029572305" sldId="409"/>
            <ac:spMk id="3" creationId="{64A9B1DA-629A-6F46-AA3B-851465A841F7}"/>
          </ac:spMkLst>
        </pc:spChg>
      </pc:sldChg>
      <pc:sldChg chg="modSp new mod">
        <pc:chgData name="Arjan Kamberg" userId="2cfeac95-aab1-41a7-bca5-796b19d85bc0" providerId="ADAL" clId="{A0109A28-6866-1B46-A19C-06D2B5A10850}" dt="2021-12-01T13:43:17.660" v="933" actId="20577"/>
        <pc:sldMkLst>
          <pc:docMk/>
          <pc:sldMk cId="812227055" sldId="410"/>
        </pc:sldMkLst>
        <pc:spChg chg="mod">
          <ac:chgData name="Arjan Kamberg" userId="2cfeac95-aab1-41a7-bca5-796b19d85bc0" providerId="ADAL" clId="{A0109A28-6866-1B46-A19C-06D2B5A10850}" dt="2021-12-01T13:43:14.804" v="932" actId="20577"/>
          <ac:spMkLst>
            <pc:docMk/>
            <pc:sldMk cId="812227055" sldId="410"/>
            <ac:spMk id="2" creationId="{C0742467-E651-4F4C-A31F-D804277AEA99}"/>
          </ac:spMkLst>
        </pc:spChg>
        <pc:spChg chg="mod">
          <ac:chgData name="Arjan Kamberg" userId="2cfeac95-aab1-41a7-bca5-796b19d85bc0" providerId="ADAL" clId="{A0109A28-6866-1B46-A19C-06D2B5A10850}" dt="2021-12-01T13:43:17.660" v="933" actId="20577"/>
          <ac:spMkLst>
            <pc:docMk/>
            <pc:sldMk cId="812227055" sldId="410"/>
            <ac:spMk id="3" creationId="{7BB6CCB4-DDBE-8643-BC8B-835EF2A06BD6}"/>
          </ac:spMkLst>
        </pc:spChg>
      </pc:sldChg>
    </pc:docChg>
  </pc:docChgLst>
  <pc:docChgLst>
    <pc:chgData name="Arjan Kamberg" userId="2cfeac95-aab1-41a7-bca5-796b19d85bc0" providerId="ADAL" clId="{87327C69-187A-9E4A-B2BB-AFE23CD4AF56}"/>
    <pc:docChg chg="undo custSel addSld delSld modSld">
      <pc:chgData name="Arjan Kamberg" userId="2cfeac95-aab1-41a7-bca5-796b19d85bc0" providerId="ADAL" clId="{87327C69-187A-9E4A-B2BB-AFE23CD4AF56}" dt="2022-02-22T22:19:25.409" v="989" actId="1076"/>
      <pc:docMkLst>
        <pc:docMk/>
      </pc:docMkLst>
      <pc:sldChg chg="modSp mod">
        <pc:chgData name="Arjan Kamberg" userId="2cfeac95-aab1-41a7-bca5-796b19d85bc0" providerId="ADAL" clId="{87327C69-187A-9E4A-B2BB-AFE23CD4AF56}" dt="2022-02-21T11:49:38.909" v="952" actId="20577"/>
        <pc:sldMkLst>
          <pc:docMk/>
          <pc:sldMk cId="248983296" sldId="256"/>
        </pc:sldMkLst>
        <pc:spChg chg="mod">
          <ac:chgData name="Arjan Kamberg" userId="2cfeac95-aab1-41a7-bca5-796b19d85bc0" providerId="ADAL" clId="{87327C69-187A-9E4A-B2BB-AFE23CD4AF56}" dt="2022-02-21T11:49:38.909" v="95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87327C69-187A-9E4A-B2BB-AFE23CD4AF56}" dt="2022-02-21T10:17:56.257" v="10" actId="2696"/>
        <pc:sldMkLst>
          <pc:docMk/>
          <pc:sldMk cId="4186941283" sldId="407"/>
        </pc:sldMkLst>
      </pc:sldChg>
      <pc:sldChg chg="del">
        <pc:chgData name="Arjan Kamberg" userId="2cfeac95-aab1-41a7-bca5-796b19d85bc0" providerId="ADAL" clId="{87327C69-187A-9E4A-B2BB-AFE23CD4AF56}" dt="2022-02-21T10:13:43.489" v="7" actId="2696"/>
        <pc:sldMkLst>
          <pc:docMk/>
          <pc:sldMk cId="1819654445" sldId="408"/>
        </pc:sldMkLst>
      </pc:sldChg>
      <pc:sldChg chg="add">
        <pc:chgData name="Arjan Kamberg" userId="2cfeac95-aab1-41a7-bca5-796b19d85bc0" providerId="ADAL" clId="{87327C69-187A-9E4A-B2BB-AFE23CD4AF56}" dt="2022-02-21T11:46:59.887" v="942"/>
        <pc:sldMkLst>
          <pc:docMk/>
          <pc:sldMk cId="3029572305" sldId="409"/>
        </pc:sldMkLst>
      </pc:sldChg>
      <pc:sldChg chg="addSp delSp modSp mod">
        <pc:chgData name="Arjan Kamberg" userId="2cfeac95-aab1-41a7-bca5-796b19d85bc0" providerId="ADAL" clId="{87327C69-187A-9E4A-B2BB-AFE23CD4AF56}" dt="2022-02-21T10:54:18.436" v="143" actId="20577"/>
        <pc:sldMkLst>
          <pc:docMk/>
          <pc:sldMk cId="2807360599" sldId="411"/>
        </pc:sldMkLst>
        <pc:spChg chg="mod">
          <ac:chgData name="Arjan Kamberg" userId="2cfeac95-aab1-41a7-bca5-796b19d85bc0" providerId="ADAL" clId="{87327C69-187A-9E4A-B2BB-AFE23CD4AF56}" dt="2022-02-21T10:53:11.974" v="24" actId="20577"/>
          <ac:spMkLst>
            <pc:docMk/>
            <pc:sldMk cId="2807360599" sldId="411"/>
            <ac:spMk id="2" creationId="{00000000-0000-0000-0000-000000000000}"/>
          </ac:spMkLst>
        </pc:spChg>
        <pc:spChg chg="add mod">
          <ac:chgData name="Arjan Kamberg" userId="2cfeac95-aab1-41a7-bca5-796b19d85bc0" providerId="ADAL" clId="{87327C69-187A-9E4A-B2BB-AFE23CD4AF56}" dt="2022-02-21T10:54:18.436" v="143" actId="20577"/>
          <ac:spMkLst>
            <pc:docMk/>
            <pc:sldMk cId="2807360599" sldId="411"/>
            <ac:spMk id="4" creationId="{EE394875-DE1A-7B4E-8D4A-8031D45FE1C3}"/>
          </ac:spMkLst>
        </pc:spChg>
        <pc:picChg chg="add mod">
          <ac:chgData name="Arjan Kamberg" userId="2cfeac95-aab1-41a7-bca5-796b19d85bc0" providerId="ADAL" clId="{87327C69-187A-9E4A-B2BB-AFE23CD4AF56}" dt="2022-02-21T10:53:31.663" v="30" actId="1076"/>
          <ac:picMkLst>
            <pc:docMk/>
            <pc:sldMk cId="2807360599" sldId="411"/>
            <ac:picMk id="3" creationId="{5975BABE-0269-F042-BB20-065840E2EBD4}"/>
          </ac:picMkLst>
        </pc:picChg>
        <pc:picChg chg="del">
          <ac:chgData name="Arjan Kamberg" userId="2cfeac95-aab1-41a7-bca5-796b19d85bc0" providerId="ADAL" clId="{87327C69-187A-9E4A-B2BB-AFE23CD4AF56}" dt="2022-02-21T10:17:46.496" v="8" actId="478"/>
          <ac:picMkLst>
            <pc:docMk/>
            <pc:sldMk cId="2807360599" sldId="411"/>
            <ac:picMk id="5" creationId="{00000000-0000-0000-0000-000000000000}"/>
          </ac:picMkLst>
        </pc:picChg>
      </pc:sldChg>
      <pc:sldChg chg="addSp delSp modSp mod">
        <pc:chgData name="Arjan Kamberg" userId="2cfeac95-aab1-41a7-bca5-796b19d85bc0" providerId="ADAL" clId="{87327C69-187A-9E4A-B2BB-AFE23CD4AF56}" dt="2022-02-21T10:57:14.534" v="178" actId="478"/>
        <pc:sldMkLst>
          <pc:docMk/>
          <pc:sldMk cId="2343793502" sldId="412"/>
        </pc:sldMkLst>
        <pc:spChg chg="mod">
          <ac:chgData name="Arjan Kamberg" userId="2cfeac95-aab1-41a7-bca5-796b19d85bc0" providerId="ADAL" clId="{87327C69-187A-9E4A-B2BB-AFE23CD4AF56}" dt="2022-02-21T10:57:10.693" v="176" actId="20577"/>
          <ac:spMkLst>
            <pc:docMk/>
            <pc:sldMk cId="2343793502" sldId="412"/>
            <ac:spMk id="2" creationId="{00000000-0000-0000-0000-000000000000}"/>
          </ac:spMkLst>
        </pc:spChg>
        <pc:spChg chg="add del mod">
          <ac:chgData name="Arjan Kamberg" userId="2cfeac95-aab1-41a7-bca5-796b19d85bc0" providerId="ADAL" clId="{87327C69-187A-9E4A-B2BB-AFE23CD4AF56}" dt="2022-02-21T10:57:14.534" v="178" actId="478"/>
          <ac:spMkLst>
            <pc:docMk/>
            <pc:sldMk cId="2343793502" sldId="412"/>
            <ac:spMk id="5" creationId="{D73DB922-FA56-8749-97D1-256F9F0719A7}"/>
          </ac:spMkLst>
        </pc:spChg>
        <pc:picChg chg="add">
          <ac:chgData name="Arjan Kamberg" userId="2cfeac95-aab1-41a7-bca5-796b19d85bc0" providerId="ADAL" clId="{87327C69-187A-9E4A-B2BB-AFE23CD4AF56}" dt="2022-02-21T10:57:12.287" v="177"/>
          <ac:picMkLst>
            <pc:docMk/>
            <pc:sldMk cId="2343793502" sldId="412"/>
            <ac:picMk id="3" creationId="{DC87C538-0885-EE47-AF8E-930A0376348C}"/>
          </ac:picMkLst>
        </pc:picChg>
        <pc:picChg chg="del">
          <ac:chgData name="Arjan Kamberg" userId="2cfeac95-aab1-41a7-bca5-796b19d85bc0" providerId="ADAL" clId="{87327C69-187A-9E4A-B2BB-AFE23CD4AF56}" dt="2022-02-21T10:17:51.112" v="9" actId="478"/>
          <ac:picMkLst>
            <pc:docMk/>
            <pc:sldMk cId="2343793502" sldId="412"/>
            <ac:picMk id="4" creationId="{00000000-0000-0000-0000-000000000000}"/>
          </ac:picMkLst>
        </pc:picChg>
      </pc:sldChg>
      <pc:sldChg chg="del">
        <pc:chgData name="Arjan Kamberg" userId="2cfeac95-aab1-41a7-bca5-796b19d85bc0" providerId="ADAL" clId="{87327C69-187A-9E4A-B2BB-AFE23CD4AF56}" dt="2022-02-21T10:17:57.990" v="11" actId="2696"/>
        <pc:sldMkLst>
          <pc:docMk/>
          <pc:sldMk cId="3245349632" sldId="413"/>
        </pc:sldMkLst>
      </pc:sldChg>
      <pc:sldChg chg="addSp delSp modSp mod">
        <pc:chgData name="Arjan Kamberg" userId="2cfeac95-aab1-41a7-bca5-796b19d85bc0" providerId="ADAL" clId="{87327C69-187A-9E4A-B2BB-AFE23CD4AF56}" dt="2022-02-21T11:02:54.797" v="233"/>
        <pc:sldMkLst>
          <pc:docMk/>
          <pc:sldMk cId="498837742" sldId="414"/>
        </pc:sldMkLst>
        <pc:spChg chg="mod">
          <ac:chgData name="Arjan Kamberg" userId="2cfeac95-aab1-41a7-bca5-796b19d85bc0" providerId="ADAL" clId="{87327C69-187A-9E4A-B2BB-AFE23CD4AF56}" dt="2022-02-21T11:02:09.854" v="231" actId="313"/>
          <ac:spMkLst>
            <pc:docMk/>
            <pc:sldMk cId="498837742" sldId="414"/>
            <ac:spMk id="2" creationId="{00000000-0000-0000-0000-000000000000}"/>
          </ac:spMkLst>
        </pc:spChg>
        <pc:spChg chg="del">
          <ac:chgData name="Arjan Kamberg" userId="2cfeac95-aab1-41a7-bca5-796b19d85bc0" providerId="ADAL" clId="{87327C69-187A-9E4A-B2BB-AFE23CD4AF56}" dt="2022-02-21T10:58:43.222" v="201" actId="478"/>
          <ac:spMkLst>
            <pc:docMk/>
            <pc:sldMk cId="498837742" sldId="414"/>
            <ac:spMk id="3" creationId="{00000000-0000-0000-0000-000000000000}"/>
          </ac:spMkLst>
        </pc:spChg>
        <pc:spChg chg="add mod">
          <ac:chgData name="Arjan Kamberg" userId="2cfeac95-aab1-41a7-bca5-796b19d85bc0" providerId="ADAL" clId="{87327C69-187A-9E4A-B2BB-AFE23CD4AF56}" dt="2022-02-21T11:01:41.761" v="225" actId="13926"/>
          <ac:spMkLst>
            <pc:docMk/>
            <pc:sldMk cId="498837742" sldId="414"/>
            <ac:spMk id="6" creationId="{2199CFDF-0737-7A4E-82FE-5100E1954357}"/>
          </ac:spMkLst>
        </pc:spChg>
        <pc:picChg chg="add mod">
          <ac:chgData name="Arjan Kamberg" userId="2cfeac95-aab1-41a7-bca5-796b19d85bc0" providerId="ADAL" clId="{87327C69-187A-9E4A-B2BB-AFE23CD4AF56}" dt="2022-02-21T11:01:19.723" v="205" actId="1076"/>
          <ac:picMkLst>
            <pc:docMk/>
            <pc:sldMk cId="498837742" sldId="414"/>
            <ac:picMk id="4" creationId="{2AFD15D1-86A4-8842-B923-9B5566B4FE5E}"/>
          </ac:picMkLst>
        </pc:picChg>
        <pc:picChg chg="add mod">
          <ac:chgData name="Arjan Kamberg" userId="2cfeac95-aab1-41a7-bca5-796b19d85bc0" providerId="ADAL" clId="{87327C69-187A-9E4A-B2BB-AFE23CD4AF56}" dt="2022-02-21T11:01:17.453" v="204" actId="14100"/>
          <ac:picMkLst>
            <pc:docMk/>
            <pc:sldMk cId="498837742" sldId="414"/>
            <ac:picMk id="5" creationId="{A93A2897-2734-254D-906A-129FF3633A10}"/>
          </ac:picMkLst>
        </pc:picChg>
        <pc:picChg chg="add del">
          <ac:chgData name="Arjan Kamberg" userId="2cfeac95-aab1-41a7-bca5-796b19d85bc0" providerId="ADAL" clId="{87327C69-187A-9E4A-B2BB-AFE23CD4AF56}" dt="2022-02-21T11:02:54.797" v="233"/>
          <ac:picMkLst>
            <pc:docMk/>
            <pc:sldMk cId="498837742" sldId="414"/>
            <ac:picMk id="10" creationId="{43B4362E-5ABE-DA48-AA19-112A219A12BA}"/>
          </ac:picMkLst>
        </pc:picChg>
        <pc:inkChg chg="add del">
          <ac:chgData name="Arjan Kamberg" userId="2cfeac95-aab1-41a7-bca5-796b19d85bc0" providerId="ADAL" clId="{87327C69-187A-9E4A-B2BB-AFE23CD4AF56}" dt="2022-02-21T11:01:54.920" v="229" actId="9405"/>
          <ac:inkMkLst>
            <pc:docMk/>
            <pc:sldMk cId="498837742" sldId="414"/>
            <ac:inkMk id="7" creationId="{76D74612-A2E9-0B41-8C59-97451D6F8A0A}"/>
          </ac:inkMkLst>
        </pc:inkChg>
        <pc:inkChg chg="add del">
          <ac:chgData name="Arjan Kamberg" userId="2cfeac95-aab1-41a7-bca5-796b19d85bc0" providerId="ADAL" clId="{87327C69-187A-9E4A-B2BB-AFE23CD4AF56}" dt="2022-02-21T11:01:54.060" v="228" actId="9405"/>
          <ac:inkMkLst>
            <pc:docMk/>
            <pc:sldMk cId="498837742" sldId="414"/>
            <ac:inkMk id="8" creationId="{F3394C8E-BCE2-5D40-A0BD-4C4CD1E6F68B}"/>
          </ac:inkMkLst>
        </pc:inkChg>
        <pc:inkChg chg="add">
          <ac:chgData name="Arjan Kamberg" userId="2cfeac95-aab1-41a7-bca5-796b19d85bc0" providerId="ADAL" clId="{87327C69-187A-9E4A-B2BB-AFE23CD4AF56}" dt="2022-02-21T11:01:57.960" v="230" actId="9405"/>
          <ac:inkMkLst>
            <pc:docMk/>
            <pc:sldMk cId="498837742" sldId="414"/>
            <ac:inkMk id="9" creationId="{D9B94457-068A-F648-B1AB-7E219BD3A47A}"/>
          </ac:inkMkLst>
        </pc:inkChg>
      </pc:sldChg>
      <pc:sldChg chg="del">
        <pc:chgData name="Arjan Kamberg" userId="2cfeac95-aab1-41a7-bca5-796b19d85bc0" providerId="ADAL" clId="{87327C69-187A-9E4A-B2BB-AFE23CD4AF56}" dt="2022-02-21T10:18:00.760" v="12" actId="2696"/>
        <pc:sldMkLst>
          <pc:docMk/>
          <pc:sldMk cId="3846216633" sldId="415"/>
        </pc:sldMkLst>
      </pc:sldChg>
      <pc:sldChg chg="del">
        <pc:chgData name="Arjan Kamberg" userId="2cfeac95-aab1-41a7-bca5-796b19d85bc0" providerId="ADAL" clId="{87327C69-187A-9E4A-B2BB-AFE23CD4AF56}" dt="2022-02-14T22:46:02.761" v="0" actId="2696"/>
        <pc:sldMkLst>
          <pc:docMk/>
          <pc:sldMk cId="567114626" sldId="416"/>
        </pc:sldMkLst>
      </pc:sldChg>
      <pc:sldChg chg="addSp modSp new mod">
        <pc:chgData name="Arjan Kamberg" userId="2cfeac95-aab1-41a7-bca5-796b19d85bc0" providerId="ADAL" clId="{87327C69-187A-9E4A-B2BB-AFE23CD4AF56}" dt="2022-02-22T22:16:04.197" v="960" actId="1076"/>
        <pc:sldMkLst>
          <pc:docMk/>
          <pc:sldMk cId="3116866556" sldId="418"/>
        </pc:sldMkLst>
        <pc:spChg chg="mod">
          <ac:chgData name="Arjan Kamberg" userId="2cfeac95-aab1-41a7-bca5-796b19d85bc0" providerId="ADAL" clId="{87327C69-187A-9E4A-B2BB-AFE23CD4AF56}" dt="2022-02-21T11:03:20.537" v="263" actId="1076"/>
          <ac:spMkLst>
            <pc:docMk/>
            <pc:sldMk cId="3116866556" sldId="418"/>
            <ac:spMk id="2" creationId="{2F7ACA4A-1E84-6F4A-AE33-D17060D58D5B}"/>
          </ac:spMkLst>
        </pc:spChg>
        <pc:picChg chg="add mod">
          <ac:chgData name="Arjan Kamberg" userId="2cfeac95-aab1-41a7-bca5-796b19d85bc0" providerId="ADAL" clId="{87327C69-187A-9E4A-B2BB-AFE23CD4AF56}" dt="2022-02-21T11:03:04.454" v="236" actId="1076"/>
          <ac:picMkLst>
            <pc:docMk/>
            <pc:sldMk cId="3116866556" sldId="418"/>
            <ac:picMk id="4" creationId="{2ABA7B6E-BB18-0F4E-9FE5-7A196BB38A4E}"/>
          </ac:picMkLst>
        </pc:picChg>
        <pc:picChg chg="add mod">
          <ac:chgData name="Arjan Kamberg" userId="2cfeac95-aab1-41a7-bca5-796b19d85bc0" providerId="ADAL" clId="{87327C69-187A-9E4A-B2BB-AFE23CD4AF56}" dt="2022-02-22T22:16:04.197" v="960" actId="1076"/>
          <ac:picMkLst>
            <pc:docMk/>
            <pc:sldMk cId="3116866556" sldId="418"/>
            <ac:picMk id="5" creationId="{8B61EA8C-39B8-5343-8CF2-7BB15124B5A8}"/>
          </ac:picMkLst>
        </pc:picChg>
      </pc:sldChg>
      <pc:sldChg chg="addSp modSp add mod">
        <pc:chgData name="Arjan Kamberg" userId="2cfeac95-aab1-41a7-bca5-796b19d85bc0" providerId="ADAL" clId="{87327C69-187A-9E4A-B2BB-AFE23CD4AF56}" dt="2022-02-22T22:16:24.847" v="963" actId="1076"/>
        <pc:sldMkLst>
          <pc:docMk/>
          <pc:sldMk cId="312223005" sldId="419"/>
        </pc:sldMkLst>
        <pc:picChg chg="add mod">
          <ac:chgData name="Arjan Kamberg" userId="2cfeac95-aab1-41a7-bca5-796b19d85bc0" providerId="ADAL" clId="{87327C69-187A-9E4A-B2BB-AFE23CD4AF56}" dt="2022-02-22T22:16:24.847" v="963" actId="1076"/>
          <ac:picMkLst>
            <pc:docMk/>
            <pc:sldMk cId="312223005" sldId="419"/>
            <ac:picMk id="6" creationId="{FA4DE978-143B-344F-B799-56559BFC8BF5}"/>
          </ac:picMkLst>
        </pc:picChg>
        <pc:inkChg chg="add">
          <ac:chgData name="Arjan Kamberg" userId="2cfeac95-aab1-41a7-bca5-796b19d85bc0" providerId="ADAL" clId="{87327C69-187A-9E4A-B2BB-AFE23CD4AF56}" dt="2022-02-21T11:03:41.222" v="265" actId="9405"/>
          <ac:inkMkLst>
            <pc:docMk/>
            <pc:sldMk cId="312223005" sldId="419"/>
            <ac:inkMk id="5" creationId="{2B75D3D1-F071-054B-8707-A5FE87640DBF}"/>
          </ac:inkMkLst>
        </pc:inkChg>
      </pc:sldChg>
      <pc:sldChg chg="addSp delSp modSp new mod">
        <pc:chgData name="Arjan Kamberg" userId="2cfeac95-aab1-41a7-bca5-796b19d85bc0" providerId="ADAL" clId="{87327C69-187A-9E4A-B2BB-AFE23CD4AF56}" dt="2022-02-21T11:48:03.152" v="949" actId="1076"/>
        <pc:sldMkLst>
          <pc:docMk/>
          <pc:sldMk cId="273185695" sldId="420"/>
        </pc:sldMkLst>
        <pc:spChg chg="mod">
          <ac:chgData name="Arjan Kamberg" userId="2cfeac95-aab1-41a7-bca5-796b19d85bc0" providerId="ADAL" clId="{87327C69-187A-9E4A-B2BB-AFE23CD4AF56}" dt="2022-02-21T11:05:48.058" v="301" actId="20577"/>
          <ac:spMkLst>
            <pc:docMk/>
            <pc:sldMk cId="273185695" sldId="420"/>
            <ac:spMk id="2" creationId="{16171B3F-F0F1-8040-80EF-9FD99923CF84}"/>
          </ac:spMkLst>
        </pc:spChg>
        <pc:spChg chg="del">
          <ac:chgData name="Arjan Kamberg" userId="2cfeac95-aab1-41a7-bca5-796b19d85bc0" providerId="ADAL" clId="{87327C69-187A-9E4A-B2BB-AFE23CD4AF56}" dt="2022-02-21T11:47:57.384" v="946" actId="478"/>
          <ac:spMkLst>
            <pc:docMk/>
            <pc:sldMk cId="273185695" sldId="420"/>
            <ac:spMk id="3" creationId="{D1C679F0-98A8-6344-A07D-8384540903F3}"/>
          </ac:spMkLst>
        </pc:spChg>
        <pc:picChg chg="add del">
          <ac:chgData name="Arjan Kamberg" userId="2cfeac95-aab1-41a7-bca5-796b19d85bc0" providerId="ADAL" clId="{87327C69-187A-9E4A-B2BB-AFE23CD4AF56}" dt="2022-02-21T11:05:20.823" v="269"/>
          <ac:picMkLst>
            <pc:docMk/>
            <pc:sldMk cId="273185695" sldId="420"/>
            <ac:picMk id="5" creationId="{E2E068A2-654E-3D4A-8F19-47CBFD2F98DF}"/>
          </ac:picMkLst>
        </pc:picChg>
        <pc:picChg chg="add del mod">
          <ac:chgData name="Arjan Kamberg" userId="2cfeac95-aab1-41a7-bca5-796b19d85bc0" providerId="ADAL" clId="{87327C69-187A-9E4A-B2BB-AFE23CD4AF56}" dt="2022-02-21T11:47:53.052" v="944" actId="478"/>
          <ac:picMkLst>
            <pc:docMk/>
            <pc:sldMk cId="273185695" sldId="420"/>
            <ac:picMk id="7" creationId="{13FB7AC5-FCED-DE47-8C9E-398B4973CDC3}"/>
          </ac:picMkLst>
        </pc:picChg>
        <pc:picChg chg="add del mod">
          <ac:chgData name="Arjan Kamberg" userId="2cfeac95-aab1-41a7-bca5-796b19d85bc0" providerId="ADAL" clId="{87327C69-187A-9E4A-B2BB-AFE23CD4AF56}" dt="2022-02-21T11:47:54.360" v="945" actId="478"/>
          <ac:picMkLst>
            <pc:docMk/>
            <pc:sldMk cId="273185695" sldId="420"/>
            <ac:picMk id="8" creationId="{B80B4BC8-C4B3-7849-8C06-33B3315A94D2}"/>
          </ac:picMkLst>
        </pc:picChg>
        <pc:picChg chg="add mod">
          <ac:chgData name="Arjan Kamberg" userId="2cfeac95-aab1-41a7-bca5-796b19d85bc0" providerId="ADAL" clId="{87327C69-187A-9E4A-B2BB-AFE23CD4AF56}" dt="2022-02-21T11:48:03.152" v="949" actId="1076"/>
          <ac:picMkLst>
            <pc:docMk/>
            <pc:sldMk cId="273185695" sldId="420"/>
            <ac:picMk id="9" creationId="{35FD5E5C-5C70-E847-A49A-B648C0DB111D}"/>
          </ac:picMkLst>
        </pc:picChg>
        <pc:inkChg chg="add del">
          <ac:chgData name="Arjan Kamberg" userId="2cfeac95-aab1-41a7-bca5-796b19d85bc0" providerId="ADAL" clId="{87327C69-187A-9E4A-B2BB-AFE23CD4AF56}" dt="2022-02-21T11:05:21.349" v="270" actId="9405"/>
          <ac:inkMkLst>
            <pc:docMk/>
            <pc:sldMk cId="273185695" sldId="420"/>
            <ac:inkMk id="4" creationId="{83DBA2F7-763C-4D4C-8693-955AB7834FDF}"/>
          </ac:inkMkLst>
        </pc:inkChg>
        <pc:inkChg chg="add">
          <ac:chgData name="Arjan Kamberg" userId="2cfeac95-aab1-41a7-bca5-796b19d85bc0" providerId="ADAL" clId="{87327C69-187A-9E4A-B2BB-AFE23CD4AF56}" dt="2022-02-21T11:05:32.606" v="271" actId="9405"/>
          <ac:inkMkLst>
            <pc:docMk/>
            <pc:sldMk cId="273185695" sldId="420"/>
            <ac:inkMk id="6" creationId="{F3CB45C7-67B9-A845-B4E5-AF6B5B17878F}"/>
          </ac:inkMkLst>
        </pc:inkChg>
      </pc:sldChg>
      <pc:sldChg chg="addSp delSp modSp add mod">
        <pc:chgData name="Arjan Kamberg" userId="2cfeac95-aab1-41a7-bca5-796b19d85bc0" providerId="ADAL" clId="{87327C69-187A-9E4A-B2BB-AFE23CD4AF56}" dt="2022-02-22T22:14:53.225" v="954"/>
        <pc:sldMkLst>
          <pc:docMk/>
          <pc:sldMk cId="3822619943" sldId="421"/>
        </pc:sldMkLst>
        <pc:picChg chg="del">
          <ac:chgData name="Arjan Kamberg" userId="2cfeac95-aab1-41a7-bca5-796b19d85bc0" providerId="ADAL" clId="{87327C69-187A-9E4A-B2BB-AFE23CD4AF56}" dt="2022-02-22T22:14:45.512" v="953" actId="478"/>
          <ac:picMkLst>
            <pc:docMk/>
            <pc:sldMk cId="3822619943" sldId="421"/>
            <ac:picMk id="7" creationId="{13FB7AC5-FCED-DE47-8C9E-398B4973CDC3}"/>
          </ac:picMkLst>
        </pc:picChg>
        <pc:picChg chg="add mod">
          <ac:chgData name="Arjan Kamberg" userId="2cfeac95-aab1-41a7-bca5-796b19d85bc0" providerId="ADAL" clId="{87327C69-187A-9E4A-B2BB-AFE23CD4AF56}" dt="2022-02-22T22:14:53.225" v="954"/>
          <ac:picMkLst>
            <pc:docMk/>
            <pc:sldMk cId="3822619943" sldId="421"/>
            <ac:picMk id="9" creationId="{02980F57-58AF-064F-8CF4-8DCB8613BCBF}"/>
          </ac:picMkLst>
        </pc:picChg>
        <pc:inkChg chg="add del">
          <ac:chgData name="Arjan Kamberg" userId="2cfeac95-aab1-41a7-bca5-796b19d85bc0" providerId="ADAL" clId="{87327C69-187A-9E4A-B2BB-AFE23CD4AF56}" dt="2022-02-21T11:08:44.061" v="309" actId="9405"/>
          <ac:inkMkLst>
            <pc:docMk/>
            <pc:sldMk cId="3822619943" sldId="421"/>
            <ac:inkMk id="4" creationId="{9D697308-057C-5D4C-B4EC-CF12D4C4E229}"/>
          </ac:inkMkLst>
        </pc:inkChg>
        <pc:inkChg chg="add">
          <ac:chgData name="Arjan Kamberg" userId="2cfeac95-aab1-41a7-bca5-796b19d85bc0" providerId="ADAL" clId="{87327C69-187A-9E4A-B2BB-AFE23CD4AF56}" dt="2022-02-21T11:08:48.159" v="310" actId="9405"/>
          <ac:inkMkLst>
            <pc:docMk/>
            <pc:sldMk cId="3822619943" sldId="421"/>
            <ac:inkMk id="5" creationId="{6CB53236-2473-9140-9189-E2401C18B1B5}"/>
          </ac:inkMkLst>
        </pc:inkChg>
      </pc:sldChg>
      <pc:sldChg chg="addSp delSp modSp new mod">
        <pc:chgData name="Arjan Kamberg" userId="2cfeac95-aab1-41a7-bca5-796b19d85bc0" providerId="ADAL" clId="{87327C69-187A-9E4A-B2BB-AFE23CD4AF56}" dt="2022-02-21T11:12:15.616" v="349" actId="20577"/>
        <pc:sldMkLst>
          <pc:docMk/>
          <pc:sldMk cId="3050474417" sldId="422"/>
        </pc:sldMkLst>
        <pc:spChg chg="mod">
          <ac:chgData name="Arjan Kamberg" userId="2cfeac95-aab1-41a7-bca5-796b19d85bc0" providerId="ADAL" clId="{87327C69-187A-9E4A-B2BB-AFE23CD4AF56}" dt="2022-02-21T11:12:15.616" v="349" actId="20577"/>
          <ac:spMkLst>
            <pc:docMk/>
            <pc:sldMk cId="3050474417" sldId="422"/>
            <ac:spMk id="2" creationId="{A0618073-48DB-D144-A73F-6F045D31C5D2}"/>
          </ac:spMkLst>
        </pc:spChg>
        <pc:spChg chg="del">
          <ac:chgData name="Arjan Kamberg" userId="2cfeac95-aab1-41a7-bca5-796b19d85bc0" providerId="ADAL" clId="{87327C69-187A-9E4A-B2BB-AFE23CD4AF56}" dt="2022-02-21T11:11:29.969" v="316" actId="478"/>
          <ac:spMkLst>
            <pc:docMk/>
            <pc:sldMk cId="3050474417" sldId="422"/>
            <ac:spMk id="3" creationId="{C68963A0-C0AE-AE4F-ABA0-768940FF49F3}"/>
          </ac:spMkLst>
        </pc:spChg>
        <pc:picChg chg="add mod">
          <ac:chgData name="Arjan Kamberg" userId="2cfeac95-aab1-41a7-bca5-796b19d85bc0" providerId="ADAL" clId="{87327C69-187A-9E4A-B2BB-AFE23CD4AF56}" dt="2022-02-21T11:11:58.293" v="320" actId="1076"/>
          <ac:picMkLst>
            <pc:docMk/>
            <pc:sldMk cId="3050474417" sldId="422"/>
            <ac:picMk id="5" creationId="{43822AFF-A567-E24C-AFED-944BD7193B4F}"/>
          </ac:picMkLst>
        </pc:picChg>
        <pc:picChg chg="add mod">
          <ac:chgData name="Arjan Kamberg" userId="2cfeac95-aab1-41a7-bca5-796b19d85bc0" providerId="ADAL" clId="{87327C69-187A-9E4A-B2BB-AFE23CD4AF56}" dt="2022-02-21T11:11:59.829" v="321" actId="1076"/>
          <ac:picMkLst>
            <pc:docMk/>
            <pc:sldMk cId="3050474417" sldId="422"/>
            <ac:picMk id="6" creationId="{7987AEC8-EF30-8540-906C-94D9A3B212C8}"/>
          </ac:picMkLst>
        </pc:picChg>
        <pc:inkChg chg="add del">
          <ac:chgData name="Arjan Kamberg" userId="2cfeac95-aab1-41a7-bca5-796b19d85bc0" providerId="ADAL" clId="{87327C69-187A-9E4A-B2BB-AFE23CD4AF56}" dt="2022-02-21T11:11:15.433" v="313" actId="9405"/>
          <ac:inkMkLst>
            <pc:docMk/>
            <pc:sldMk cId="3050474417" sldId="422"/>
            <ac:inkMk id="4" creationId="{CD4365D5-9940-D54B-8072-481D6E4A93D2}"/>
          </ac:inkMkLst>
        </pc:inkChg>
      </pc:sldChg>
      <pc:sldChg chg="addSp delSp modSp new mod">
        <pc:chgData name="Arjan Kamberg" userId="2cfeac95-aab1-41a7-bca5-796b19d85bc0" providerId="ADAL" clId="{87327C69-187A-9E4A-B2BB-AFE23CD4AF56}" dt="2022-02-21T11:16:09.598" v="638"/>
        <pc:sldMkLst>
          <pc:docMk/>
          <pc:sldMk cId="1951791553" sldId="423"/>
        </pc:sldMkLst>
        <pc:spChg chg="mod">
          <ac:chgData name="Arjan Kamberg" userId="2cfeac95-aab1-41a7-bca5-796b19d85bc0" providerId="ADAL" clId="{87327C69-187A-9E4A-B2BB-AFE23CD4AF56}" dt="2022-02-21T11:12:46.348" v="381" actId="20577"/>
          <ac:spMkLst>
            <pc:docMk/>
            <pc:sldMk cId="1951791553" sldId="423"/>
            <ac:spMk id="2" creationId="{39A5283F-C095-CE4E-987D-0EE866A148D9}"/>
          </ac:spMkLst>
        </pc:spChg>
        <pc:spChg chg="del">
          <ac:chgData name="Arjan Kamberg" userId="2cfeac95-aab1-41a7-bca5-796b19d85bc0" providerId="ADAL" clId="{87327C69-187A-9E4A-B2BB-AFE23CD4AF56}" dt="2022-02-21T11:14:55.603" v="384"/>
          <ac:spMkLst>
            <pc:docMk/>
            <pc:sldMk cId="1951791553" sldId="423"/>
            <ac:spMk id="3" creationId="{B210B119-5B6C-E344-A088-D3D199A3A6EE}"/>
          </ac:spMkLst>
        </pc:spChg>
        <pc:spChg chg="add del mod">
          <ac:chgData name="Arjan Kamberg" userId="2cfeac95-aab1-41a7-bca5-796b19d85bc0" providerId="ADAL" clId="{87327C69-187A-9E4A-B2BB-AFE23CD4AF56}" dt="2022-02-21T11:16:09.598" v="638"/>
          <ac:spMkLst>
            <pc:docMk/>
            <pc:sldMk cId="1951791553" sldId="423"/>
            <ac:spMk id="5" creationId="{F63C2922-1EDD-184F-9447-E9BD5E555EE8}"/>
          </ac:spMkLst>
        </pc:spChg>
        <pc:spChg chg="add mod">
          <ac:chgData name="Arjan Kamberg" userId="2cfeac95-aab1-41a7-bca5-796b19d85bc0" providerId="ADAL" clId="{87327C69-187A-9E4A-B2BB-AFE23CD4AF56}" dt="2022-02-21T11:16:05.438" v="636" actId="20577"/>
          <ac:spMkLst>
            <pc:docMk/>
            <pc:sldMk cId="1951791553" sldId="423"/>
            <ac:spMk id="6" creationId="{625C012B-A94F-DA41-B729-A34E424133B8}"/>
          </ac:spMkLst>
        </pc:spChg>
        <pc:picChg chg="add mod">
          <ac:chgData name="Arjan Kamberg" userId="2cfeac95-aab1-41a7-bca5-796b19d85bc0" providerId="ADAL" clId="{87327C69-187A-9E4A-B2BB-AFE23CD4AF56}" dt="2022-02-21T11:14:58.446" v="385" actId="1076"/>
          <ac:picMkLst>
            <pc:docMk/>
            <pc:sldMk cId="1951791553" sldId="423"/>
            <ac:picMk id="4" creationId="{6E83F10A-4AE7-BF4C-A709-745D3F93A627}"/>
          </ac:picMkLst>
        </pc:picChg>
      </pc:sldChg>
      <pc:sldChg chg="addSp add">
        <pc:chgData name="Arjan Kamberg" userId="2cfeac95-aab1-41a7-bca5-796b19d85bc0" providerId="ADAL" clId="{87327C69-187A-9E4A-B2BB-AFE23CD4AF56}" dt="2022-02-21T11:14:28.458" v="383"/>
        <pc:sldMkLst>
          <pc:docMk/>
          <pc:sldMk cId="2302425593" sldId="424"/>
        </pc:sldMkLst>
        <pc:picChg chg="add">
          <ac:chgData name="Arjan Kamberg" userId="2cfeac95-aab1-41a7-bca5-796b19d85bc0" providerId="ADAL" clId="{87327C69-187A-9E4A-B2BB-AFE23CD4AF56}" dt="2022-02-21T11:14:28.458" v="383"/>
          <ac:picMkLst>
            <pc:docMk/>
            <pc:sldMk cId="2302425593" sldId="424"/>
            <ac:picMk id="4" creationId="{D666E416-4BED-0040-A1CA-06CDA0FB8D46}"/>
          </ac:picMkLst>
        </pc:picChg>
      </pc:sldChg>
      <pc:sldChg chg="addSp delSp modSp new mod">
        <pc:chgData name="Arjan Kamberg" userId="2cfeac95-aab1-41a7-bca5-796b19d85bc0" providerId="ADAL" clId="{87327C69-187A-9E4A-B2BB-AFE23CD4AF56}" dt="2022-02-22T22:19:25.409" v="989" actId="1076"/>
        <pc:sldMkLst>
          <pc:docMk/>
          <pc:sldMk cId="3739569251" sldId="425"/>
        </pc:sldMkLst>
        <pc:spChg chg="mod">
          <ac:chgData name="Arjan Kamberg" userId="2cfeac95-aab1-41a7-bca5-796b19d85bc0" providerId="ADAL" clId="{87327C69-187A-9E4A-B2BB-AFE23CD4AF56}" dt="2022-02-21T11:17:40.543" v="671" actId="20577"/>
          <ac:spMkLst>
            <pc:docMk/>
            <pc:sldMk cId="3739569251" sldId="425"/>
            <ac:spMk id="2" creationId="{8320ACB2-C527-EA4A-A70D-C4C6360CC9E4}"/>
          </ac:spMkLst>
        </pc:spChg>
        <pc:spChg chg="mod">
          <ac:chgData name="Arjan Kamberg" userId="2cfeac95-aab1-41a7-bca5-796b19d85bc0" providerId="ADAL" clId="{87327C69-187A-9E4A-B2BB-AFE23CD4AF56}" dt="2022-02-21T11:33:35.708" v="937" actId="1076"/>
          <ac:spMkLst>
            <pc:docMk/>
            <pc:sldMk cId="3739569251" sldId="425"/>
            <ac:spMk id="3" creationId="{22E8B059-9C70-5E48-B9A8-23A5989A1A02}"/>
          </ac:spMkLst>
        </pc:spChg>
        <pc:grpChg chg="add del mod">
          <ac:chgData name="Arjan Kamberg" userId="2cfeac95-aab1-41a7-bca5-796b19d85bc0" providerId="ADAL" clId="{87327C69-187A-9E4A-B2BB-AFE23CD4AF56}" dt="2022-02-22T22:18:43.468" v="983"/>
          <ac:grpSpMkLst>
            <pc:docMk/>
            <pc:sldMk cId="3739569251" sldId="425"/>
            <ac:grpSpMk id="11" creationId="{3541A2C4-205F-D645-BCF9-408465D0C12D}"/>
          </ac:grpSpMkLst>
        </pc:grpChg>
        <pc:grpChg chg="mod">
          <ac:chgData name="Arjan Kamberg" userId="2cfeac95-aab1-41a7-bca5-796b19d85bc0" providerId="ADAL" clId="{87327C69-187A-9E4A-B2BB-AFE23CD4AF56}" dt="2022-02-22T22:18:43.137" v="981"/>
          <ac:grpSpMkLst>
            <pc:docMk/>
            <pc:sldMk cId="3739569251" sldId="425"/>
            <ac:grpSpMk id="13" creationId="{84635256-F0D3-D346-AFA0-362A73944C7D}"/>
          </ac:grpSpMkLst>
        </pc:grpChg>
        <pc:grpChg chg="mod">
          <ac:chgData name="Arjan Kamberg" userId="2cfeac95-aab1-41a7-bca5-796b19d85bc0" providerId="ADAL" clId="{87327C69-187A-9E4A-B2BB-AFE23CD4AF56}" dt="2022-02-22T22:18:42.168" v="978"/>
          <ac:grpSpMkLst>
            <pc:docMk/>
            <pc:sldMk cId="3739569251" sldId="425"/>
            <ac:grpSpMk id="16" creationId="{6F64A72B-BB16-BB49-A87B-41B43B4EB6FF}"/>
          </ac:grpSpMkLst>
        </pc:grpChg>
        <pc:picChg chg="add mod">
          <ac:chgData name="Arjan Kamberg" userId="2cfeac95-aab1-41a7-bca5-796b19d85bc0" providerId="ADAL" clId="{87327C69-187A-9E4A-B2BB-AFE23CD4AF56}" dt="2022-02-21T11:33:40.392" v="938" actId="1076"/>
          <ac:picMkLst>
            <pc:docMk/>
            <pc:sldMk cId="3739569251" sldId="425"/>
            <ac:picMk id="4" creationId="{DDD6401F-7169-184D-9D42-87A21DE40916}"/>
          </ac:picMkLst>
        </pc:picChg>
        <pc:picChg chg="add mod">
          <ac:chgData name="Arjan Kamberg" userId="2cfeac95-aab1-41a7-bca5-796b19d85bc0" providerId="ADAL" clId="{87327C69-187A-9E4A-B2BB-AFE23CD4AF56}" dt="2022-02-22T22:19:25.409" v="989" actId="1076"/>
          <ac:picMkLst>
            <pc:docMk/>
            <pc:sldMk cId="3739569251" sldId="425"/>
            <ac:picMk id="17" creationId="{6FEFC8E1-B2FC-DE4B-8032-F42F336BF223}"/>
          </ac:picMkLst>
        </pc:picChg>
        <pc:picChg chg="add mod">
          <ac:chgData name="Arjan Kamberg" userId="2cfeac95-aab1-41a7-bca5-796b19d85bc0" providerId="ADAL" clId="{87327C69-187A-9E4A-B2BB-AFE23CD4AF56}" dt="2022-02-22T22:19:14.161" v="988" actId="1076"/>
          <ac:picMkLst>
            <pc:docMk/>
            <pc:sldMk cId="3739569251" sldId="425"/>
            <ac:picMk id="18" creationId="{5CF8B945-7581-6B4E-961B-82523EE72C1B}"/>
          </ac:picMkLst>
        </pc:picChg>
        <pc:inkChg chg="add">
          <ac:chgData name="Arjan Kamberg" userId="2cfeac95-aab1-41a7-bca5-796b19d85bc0" providerId="ADAL" clId="{87327C69-187A-9E4A-B2BB-AFE23CD4AF56}" dt="2022-02-22T22:17:07.369" v="964" actId="9405"/>
          <ac:inkMkLst>
            <pc:docMk/>
            <pc:sldMk cId="3739569251" sldId="425"/>
            <ac:inkMk id="5" creationId="{FC308335-32E2-D047-9270-57C73EEC6EF6}"/>
          </ac:inkMkLst>
        </pc:inkChg>
        <pc:inkChg chg="add">
          <ac:chgData name="Arjan Kamberg" userId="2cfeac95-aab1-41a7-bca5-796b19d85bc0" providerId="ADAL" clId="{87327C69-187A-9E4A-B2BB-AFE23CD4AF56}" dt="2022-02-22T22:17:12.595" v="965" actId="9405"/>
          <ac:inkMkLst>
            <pc:docMk/>
            <pc:sldMk cId="3739569251" sldId="425"/>
            <ac:inkMk id="6" creationId="{FFDED9C8-F0F9-FB4E-A93F-2EA9BE3956AF}"/>
          </ac:inkMkLst>
        </pc:inkChg>
        <pc:inkChg chg="add del">
          <ac:chgData name="Arjan Kamberg" userId="2cfeac95-aab1-41a7-bca5-796b19d85bc0" providerId="ADAL" clId="{87327C69-187A-9E4A-B2BB-AFE23CD4AF56}" dt="2022-02-22T22:17:26.938" v="967" actId="9405"/>
          <ac:inkMkLst>
            <pc:docMk/>
            <pc:sldMk cId="3739569251" sldId="425"/>
            <ac:inkMk id="7" creationId="{43581A94-F34F-5248-BE91-65AFF5AB1132}"/>
          </ac:inkMkLst>
        </pc:inkChg>
        <pc:inkChg chg="add">
          <ac:chgData name="Arjan Kamberg" userId="2cfeac95-aab1-41a7-bca5-796b19d85bc0" providerId="ADAL" clId="{87327C69-187A-9E4A-B2BB-AFE23CD4AF56}" dt="2022-02-22T22:18:12.545" v="968" actId="9405"/>
          <ac:inkMkLst>
            <pc:docMk/>
            <pc:sldMk cId="3739569251" sldId="425"/>
            <ac:inkMk id="8" creationId="{EA6B444B-2885-6C40-B8B2-984F0A0661B2}"/>
          </ac:inkMkLst>
        </pc:inkChg>
        <pc:inkChg chg="add del mod">
          <ac:chgData name="Arjan Kamberg" userId="2cfeac95-aab1-41a7-bca5-796b19d85bc0" providerId="ADAL" clId="{87327C69-187A-9E4A-B2BB-AFE23CD4AF56}" dt="2022-02-22T22:18:43.871" v="984" actId="9405"/>
          <ac:inkMkLst>
            <pc:docMk/>
            <pc:sldMk cId="3739569251" sldId="425"/>
            <ac:inkMk id="9" creationId="{B96FF115-A83F-404D-BD99-59F274E06767}"/>
          </ac:inkMkLst>
        </pc:inkChg>
        <pc:inkChg chg="add del mod">
          <ac:chgData name="Arjan Kamberg" userId="2cfeac95-aab1-41a7-bca5-796b19d85bc0" providerId="ADAL" clId="{87327C69-187A-9E4A-B2BB-AFE23CD4AF56}" dt="2022-02-22T22:18:43.468" v="983"/>
          <ac:inkMkLst>
            <pc:docMk/>
            <pc:sldMk cId="3739569251" sldId="425"/>
            <ac:inkMk id="10" creationId="{43A3F2AC-9B3D-B347-B864-108F37A3AE95}"/>
          </ac:inkMkLst>
        </pc:inkChg>
        <pc:inkChg chg="add del mod">
          <ac:chgData name="Arjan Kamberg" userId="2cfeac95-aab1-41a7-bca5-796b19d85bc0" providerId="ADAL" clId="{87327C69-187A-9E4A-B2BB-AFE23CD4AF56}" dt="2022-02-22T22:18:43.137" v="981"/>
          <ac:inkMkLst>
            <pc:docMk/>
            <pc:sldMk cId="3739569251" sldId="425"/>
            <ac:inkMk id="12" creationId="{FEC39501-FA9A-2042-8075-EB23053D0BA7}"/>
          </ac:inkMkLst>
        </pc:inkChg>
        <pc:inkChg chg="add del mod">
          <ac:chgData name="Arjan Kamberg" userId="2cfeac95-aab1-41a7-bca5-796b19d85bc0" providerId="ADAL" clId="{87327C69-187A-9E4A-B2BB-AFE23CD4AF56}" dt="2022-02-22T22:18:42.735" v="979" actId="9405"/>
          <ac:inkMkLst>
            <pc:docMk/>
            <pc:sldMk cId="3739569251" sldId="425"/>
            <ac:inkMk id="14" creationId="{28195AE0-EB06-7D4A-8CA3-C9C9E93212A7}"/>
          </ac:inkMkLst>
        </pc:inkChg>
        <pc:inkChg chg="add del mod">
          <ac:chgData name="Arjan Kamberg" userId="2cfeac95-aab1-41a7-bca5-796b19d85bc0" providerId="ADAL" clId="{87327C69-187A-9E4A-B2BB-AFE23CD4AF56}" dt="2022-02-22T22:18:42.168" v="978"/>
          <ac:inkMkLst>
            <pc:docMk/>
            <pc:sldMk cId="3739569251" sldId="425"/>
            <ac:inkMk id="15" creationId="{B39E513A-F986-C74E-9D40-EAEF8FAABF2B}"/>
          </ac:inkMkLst>
        </pc:inkChg>
      </pc:sldChg>
      <pc:sldChg chg="addSp modSp new mod">
        <pc:chgData name="Arjan Kamberg" userId="2cfeac95-aab1-41a7-bca5-796b19d85bc0" providerId="ADAL" clId="{87327C69-187A-9E4A-B2BB-AFE23CD4AF56}" dt="2022-02-21T11:43:29.464" v="941" actId="1076"/>
        <pc:sldMkLst>
          <pc:docMk/>
          <pc:sldMk cId="4194075573" sldId="426"/>
        </pc:sldMkLst>
        <pc:picChg chg="add mod">
          <ac:chgData name="Arjan Kamberg" userId="2cfeac95-aab1-41a7-bca5-796b19d85bc0" providerId="ADAL" clId="{87327C69-187A-9E4A-B2BB-AFE23CD4AF56}" dt="2022-02-21T11:43:29.464" v="941" actId="1076"/>
          <ac:picMkLst>
            <pc:docMk/>
            <pc:sldMk cId="4194075573" sldId="426"/>
            <ac:picMk id="4" creationId="{BAE4909D-1E98-3B40-B3AF-03AA5C238A41}"/>
          </ac:picMkLst>
        </pc:picChg>
      </pc:sldChg>
      <pc:sldChg chg="add">
        <pc:chgData name="Arjan Kamberg" userId="2cfeac95-aab1-41a7-bca5-796b19d85bc0" providerId="ADAL" clId="{87327C69-187A-9E4A-B2BB-AFE23CD4AF56}" dt="2022-02-21T11:47:50.579" v="943" actId="2890"/>
        <pc:sldMkLst>
          <pc:docMk/>
          <pc:sldMk cId="174331356" sldId="427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22-02-2022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11:01:57.95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3369 516 16383,'-70'0'0,"-1"0"0,1 0 0,-2 0 0,-10 0 0,-4 0 0,-10 0 0,-4 0 0,30 0 0,-2 0 0,0 0 0,-5 0 0,-1 0 0,1 0 0,3 0 0,0 0 0,0 0 0,1 0 0,1 0 0,0 0 0,3 0 0,2-1 0,1 2 0,-27 0 0,3 0 0,11 1 0,4 0 0,8 1 0,3 1 0,5 1 0,1 1 0,6-1 0,1 1 0,-42 5 0,10 0 0,14-2 0,6 2 0,4 2 0,0 0 0,-1 1 0,3 1 0,4 0 0,8-1 0,8 0 0,6-1 0,6 2 0,1 2 0,2 1 0,0 1 0,-1 5 0,3 7 0,-2 11 0,2 11 0,0 9 0,4 9 0,4 9 0,3 4 0,6 4 0,4 0 0,17-3 0,28-2 0,-10-42 0,6-3 0,12 1 0,5-2 0,7 0 0,5-3 0,5 0 0,3-3 0,8 0 0,4-4 0,-24-9 0,1-1 0,1-1 0,7-1 0,1-2 0,1-1 0,7-1 0,1-2 0,1-1 0,4-1 0,0-2 0,1-1 0,-3-1 0,-1-1 0,0-1 0,-2-1 0,0 0 0,-1 0 0,-6 0 0,0 0 0,-2 0 0,-4 0 0,-1 0 0,0 0 0,-1 0 0,0 0 0,-1 0 0,29 0 0,-2 0 0,-2 0 0,1 0 0,-29 0 0,1 0 0,1 0 0,5 0 0,0 0 0,2 0 0,4-2 0,1-1 0,1-1 0,6-1 0,1-1 0,-1-2 0,-2-1 0,-1-1 0,0-2 0,6-2 0,1-2 0,0-1 0,3 0 0,0 0 0,0-2 0,-1 0 0,1-2 0,-2 0 0,-1 1 0,-1-1 0,-2 0 0,-5 0 0,-1 0 0,-1 0 0,-3-1 0,-1 0 0,-1 0 0,-3 1 0,-2 0 0,-1 0 0,-4 0 0,-1-1 0,-2 0 0,20-7 0,-4 0 0,-11 2 0,-2-1 0,-8 2 0,-2 0 0,-6 2 0,-2 0 0,37-23 0,-15 4 0,-9 2 0,-9 2 0,-5 1 0,-2 1 0,-4 2 0,-7 4 0,-7 3 0,-9-1 0,-7-4 0,-8-8 0,-22-14 0,-30-16 0,10 29 0,-7 0 0,-13-5 0,-5 2 0,-10-2 0,-4 3 0,19 14 0,-3 1 0,-2 1 0,-7 1 0,-1 2 0,-1 1 0,-2 1 0,-1 1 0,0 2 0,-3 1 0,0 2 0,0 1 0,2 1 0,0 1 0,1 2 0,3 1 0,1 2 0,1 1 0,3 0 0,0 1 0,2 0 0,-24-1 0,2 1 0,3 0 0,2 0 0,2 1 0,-1-1 0,-1 1 0,0 1 0,3 1 0,3 0 0,7 0 0,3 1 0,7-1 0,2 1 0,-39 0 0,6-3 0,2 2 0,4 0 0,5 1 0,9 3 0,1 0 0,-1 0 0,-5 0 0,-10 2 0,-10 3 0,42 1 0,-1 2 0,-6 1 0,-2 3 0,-5 1 0,-1 2 0,-6 1 0,0 3 0,-5 5 0,1 1 0,6 2 0,5 0 0,-15 10 0,34-9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11:03:41.2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15112 164 16383,'-52'0'0,"0"0"0,-11 0 0,-4 0 0,-19 0 0,-7 0 0,13 0 0,-5 0 0,-3 0 0,11 0 0,-1 0 0,-3 0 0,-2 0 0,-11 0 0,-3 0 0,-2 0 0,-1 0 0,13 0 0,-2 0 0,0 0 0,-2 0 0,0 0 0,-7 0 0,0 0 0,-1 0 0,-1 0 0,-1 0 0,14 0 0,-1 0 0,-1 0 0,0 0 0,0 0 0,0 0 0,-1 0 0,0 0 0,-1 0 0,1 0 0,0 0 0,0 0 0,2 0 0,1 0 0,-1 0 0,1 0 0,1 0 0,1 0 0,-13 0 0,2 0 0,0 0 0,2 0 0,0 0 0,6 0 0,1 0 0,1 0 0,1 0 0,1 0 0,-15 0 0,0 1 0,3 0 0,1 0 0,10 1 0,1 0 0,2 0 0,0 1 0,1 0 0,1 0 0,1 1 0,0 0 0,-21 2 0,2 0 0,1 0 0,9 1 0,1-1 0,0 1 0,2-2 0,0 0 0,3-1 0,10 0 0,2-1 0,1-1 0,-31 1 0,1-2 0,4 0 0,0-2 0,5 1 0,0 0 0,-8 0 0,-3 0 0,31 0 0,-1 0 0,-1 0 0,-8 0 0,-2 0 0,-1 0 0,-9 0 0,-1 0 0,-2 0 0,-1 0 0,-2 0 0,0 0 0,20 0 0,-1 0 0,0 0 0,-1 0 0,-2 0 0,0 0 0,-1 0 0,1 0 0,-2 0 0,-1 0 0,0 0 0,1 0 0,-3 0 0,1 0 0,-1 0 0,0 0 0,0 0 0,-1 0 0,0 0 0,0 0 0,2 0 0,0 0 0,0 0 0,0 0 0,-1 0 0,-1 0 0,0 0 0,2 0 0,4 0 0,1 0 0,1 0 0,0 0 0,-20 1 0,1-1 0,2 1 0,6 0 0,2 1 0,2-1 0,11 1 0,1-1 0,2 1 0,3 0 0,1-1 0,1 1 0,-24-1 0,4 0 0,9-1 0,3 0 0,5 1 0,2 1 0,4 0 0,2 0 0,3 1 0,1 1 0,2 0 0,0 0 0,3 0 0,0-1 0,2 2 0,0 0 0,-46 4 0,4 2 0,3 1 0,42-4 0,-1 1 0,-3 2 0,-1 1 0,-3 1 0,-1 0 0,-2 2 0,0 0 0,0 0 0,0 0 0,0 0 0,0 1 0,1 0 0,0 2 0,3 1 0,1 0 0,1 1 0,2 1 0,5 0 0,2-1 0,-30 17 0,12-3 0,17 0 0,7 0 0,9 8 0,6 5 0,9 10 0,7 12 0,4 12 0,9 16 0,3-42 0,5 1 0,9 9 0,7 1 0,5 0 0,6-2 0,6 2 0,6-3 0,3-1 0,3-3 0,0-6 0,3-2 0,4 0 0,2-3 0,0-5 0,2-4 0,2-3 0,3-4 0,4-4 0,3-2 0,7 0 0,4-2 0,-26-9 0,0 0 0,2 0 0,8-1 0,1 0 0,0-1 0,2 0 0,1 0 0,1-1 0,5-2 0,2 0 0,0-1 0,4 0 0,1-1 0,-1-1 0,-3 0 0,-1-1 0,0 0 0,5 0 0,0-1 0,0 0 0,-1 1 0,0-1 0,0 0 0,1-1 0,0 0 0,1 0 0,-20-2 0,1 0 0,1 0 0,-1-1 0,1 1 0,1-1 0,-1 0 0,1 0 0,3-1 0,0 0 0,0 0 0,1 0 0,5 0 0,0 0 0,1 0 0,1 0 0,2 0 0,2 0 0,0 0 0,0 0 0,2 0 0,0 0 0,1 0 0,-1 0 0,1 0 0,0 0 0,0 0 0,-1 0 0,-3 0 0,0 0 0,-1 0 0,-1 0 0,-2 0 0,0 0 0,0 0 0,-1 0 0,-2 0 0,1-1 0,-2 0 0,1-1 0,-4-1 0,0 0 0,0-1 0,-1 0 0,-4 0 0,0-1 0,-1 0 0,1 0 0,1-1 0,1 0 0,-1-1 0,0 1 0,19-3 0,-1 1 0,1 0 0,2-1 0,0 1 0,1 0 0,0 0 0,0 0 0,-1 0 0,-10 2 0,-1 0 0,1 0 0,2 0 0,1 0 0,-2 1 0,-6 1 0,-2 1 0,1 1 0,1-1 0,1 1 0,0-1 0,1 2 0,0-1 0,0 1 0,-1 1 0,-1 0 0,1 0 0,3 0 0,0 0 0,1 0 0,0 0 0,0 0 0,1 0 0,3 0 0,0 0 0,1 0 0,5 0 0,0 0 0,1 0 0,-23 0 0,0 0 0,0 0 0,1 0 0,2 0 0,2 0 0,-1 0 0,0 0 0,-2 0 0,1 0 0,-1 0 0,1 0 0,0 0 0,0 1 0,1-1 0,1 2 0,2 0 0,1 1 0,0 1 0,1 1 0,-2 0 0,1 1 0,0 1 0,0 0 0,3 0 0,0 1 0,1 1 0,-1 0 0,-2 0 0,0 1 0,-1 0 0,-2-1 0,18 4 0,-2-1 0,0 0 0,0 0 0,0 0 0,-1 0 0,-2 0 0,-2 0 0,0-1 0,-2-1 0,-1 0 0,1-1 0,1-1 0,0-1 0,-1 1 0,-5-2 0,-1 1 0,0-2 0,-2 0 0,0-1 0,-2 0 0,-5 0 0,-1 0 0,-1 0 0,28 1 0,-2-1 0,-14-2 0,-3 0 0,-9 0 0,-2 0 0,-5-2 0,-2 0 0,-4 0 0,-1 0 0,-1 0 0,-1 0 0,-5 0 0,-1 0 0,44 0 0,-14-3 0,-14-5 0,-11-10 0,-9-12 0,-5-15 0,0-16 0,0-16 0,0-12 0,-22 41 0,0 0 0,15-45 0,-3 8 0,-9 8 0,-8 3 0,-7-2 0,-5-9 0,-1-7 0,-2 42 0,0-2 0,0-3 0,0 0 0,0-2 0,0-1 0,-1-1 0,-1-1 0,-2 3 0,-2 0 0,-4 2 0,-4 2 0,-3 4 0,-3 3 0,-29-38 0,-8 8 0,23 38 0,-3 0 0,-6-4 0,-4-1 0,-6-1 0,-3 1 0,-2-2 0,-2 2 0,2 1 0,1 2 0,4 3 0,2 2 0,5 5 0,1 1 0,-40-21 0,7 12 0,2 8 0,3 7 0,6 7 0,2 6 0,0 3 0,0 4 0,-3 2 0,-7 1 0,-5 0 0,-3 0 0,1 0 0,3 0 0,1 2 0,-4 7 0,-6 4 0,-5 7 0,45-8 0,-1 0 0,-45 12 0,0 3 0,45-12 0,-1 1 0,-2 2 0,-1 0 0,-3 1 0,-1 2 0,0 0 0,0 1 0,1-1 0,-1 0 0,-12 1 0,3-2 0,-1 3 0,-8-5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11:05:32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24575,'3'-6'0,"-1"2"0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11:05:32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24575,'3'-6'0,"-1"2"0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11:05:32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24575,'3'-6'0,"-1"2"0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11:08:48.1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5516 1 16383,'-95'0'0,"-1"0"0,25 0 0,-3 0 0,-2 0 0,-12 0 0,-2 0 0,-3 0 0,17 0 0,-1 0 0,-1 0 0,-1 0 0,-3 0 0,-1 0 0,-1 0 0,-1 0 0,-4 0 0,0 0 0,-1 0 0,1 0 0,-2 0 0,0 0 0,1 0 0,0 0 0,5 0 0,0 0 0,2 0 0,0 1 0,4 0 0,1 2 0,0-1 0,3 2 0,-14 1 0,2 2 0,3 1 0,9 1 0,2 1 0,2 0 0,-25 7 0,4 1 0,13-3 0,4 0 0,6-2 0,1 0 0,4 0 0,1 0 0,1 0 0,0 1 0,-1 0 0,1 1 0,2 0 0,0 0 0,3-2 0,0 0 0,5-2 0,2 1 0,-38 8 0,6-1 0,8 1 0,-4 2 0,-1 1 0,3 0 0,-1 5 0,3 4 0,0 4 0,-1 6 0,3 3 0,8-1 0,10 1 0,8 1 0,11 3 0,3 21 0,6 21 0,15-36 0,2 3 0,1 7 0,2 3 0,2 3 0,1 1 0,0 3 0,2 0 0,0 0 0,0-2 0,0-2 0,2-2 0,-1-5 0,2-2 0,5-3 0,6-2 0,6 1 0,7-2 0,10 2 0,8-2 0,11 4 0,6-2 0,8 2 0,5-3 0,-16-17 0,1 0 0,3-1 0,2-1 0,3-1 0,0-1 0,5-1 0,1-2 0,1-1 0,1-1 0,1-1 0,1-2 0,0-3 0,0-1 0,1 0 0,3-1 0,2 0 0,-1-1 0,2-1 0,-1-2 0,1 0 0,-1-1 0,0-2 0,1-1 0,-3-1 0,1-1 0,0-2 0,-1-1 0,1-1 0,-1-1 0,1-2 0,0 0 0,0-1 0,2-1 0,0-2 0,1 1 0,5-1 0,1-1 0,1 0 0,1-1 0,1 0 0,1 0 0,1 0 0,1 0 0,1 0 0,-23 0 0,1 0 0,-1 0 0,1 0 0,-1 0 0,1 0 0,-1 0 0,0 0 0,1 0 0,0 0 0,0-1 0,0 1 0,0-2 0,-1 1 0,0-1 0,1 0 0,1-1 0,1 0 0,-1-1 0,1 0 0,0-1 0,1-1 0,-1-1 0,1 0 0,3 0 0,1 0 0,0 0 0,1-1 0,4 0 0,1 0 0,1-1 0,0 0 0,-1-1 0,0-1 0,1 0 0,0-1 0,3 1 0,0 0 0,1-1 0,0 0 0,-15 1 0,1 0 0,0-1 0,1 0 0,0 0 0,1 1 0,1-1 0,-1 0 0,2 1 0,-1 0 0,3 0 0,1 1 0,0 0 0,0 1 0,0 0 0,1 0 0,0 0 0,0 1 0,0-1 0,-1 2 0,-2 0 0,-1 0 0,0 0 0,-1 1 0,1 0 0,-3 0 0,1 1 0,-1 0 0,0 0 0,-1 0 0,18-1 0,0 1 0,-1 0 0,-1-1 0,-5 1 0,-2 1 0,0-1 0,0 0 0,-1 1 0,-1 0 0,0 1 0,-1-2 0,-3 1 0,0 0 0,-1-1 0,0 1 0,-1-1 0,-1 0 0,0-1 0,0 1 0,1 0 0,0 0 0,-1 0 0,0-1 0,-3 1 0,-2 0 0,0 0 0,0-1 0,1 0 0,-1 0 0,1-1 0,-1 0 0,24-2 0,0-2 0,-1 0 0,-22 2 0,0-2 0,-1 1 0,0-1 0,22-4 0,-1 1 0,-1 0 0,-3 0 0,-1 0 0,-1 0 0,-5 0 0,0 1 0,-3 0 0,-8 2 0,-1 0 0,-2-1 0,-1 1 0,-2-1 0,-1 0 0,22-7 0,-4 0 0,-9 1 0,-1 0 0,-6 0 0,-1 0 0,-8 3 0,-2 0 0,-7 3 0,-2 1 0,34-9 0,-17 5 0,-16 3 0,-14 2 0,-11 4 0,-15 0 0,-1-12 0,-9-7 0,0-29 0,-19-26 0,-1 28 0,-5-2 0,-11-9 0,-7-1 0,-14-7 0,-5 1 0,16 22 0,-1 0 0,-3 2 0,-6-4 0,-3 2 0,-2 1 0,-4 0 0,-3 2 0,-1 2 0,-3 3 0,-3 2 0,-1 2 0,-4 1 0,-2 2 0,-1 3 0,0 2 0,0 2 0,-1 1 0,0 1 0,-1 0 0,1 2 0,-1 0 0,-1 1 0,1 0 0,-1-1 0,1 1 0,-2-1 0,-2 0 0,-2 0 0,0 1 0,-1 0 0,-2 1 0,1 1 0,0 1 0,-1 2 0,0 2 0,-4 1 0,-1 3 0,0 1 0,22 3 0,-1 1 0,1 1 0,-2 0 0,-5 1 0,0 1 0,-1 0 0,-1 0 0,-6 1 0,-2 0 0,0 0 0,-1 0 0,-2 1 0,0 0 0,-1 0 0,-1 0 0,18 0 0,-1 0 0,0 0 0,0 0 0,-1 0 0,0 0 0,-1 0 0,0 0 0,0 0 0,-1 0 0,-1 0 0,-1 0 0,0 0 0,0 0 0,-1 0 0,-3-1 0,-1 0 0,0 0 0,-1 0 0,0 0 0,-2-1 0,0 0 0,0 1 0,-1-1 0,1 0 0,0 0 0,0-1 0,0 1 0,1-1 0,1 0 0,5 0 0,0 0 0,1 0 0,1-1 0,1 1 0,-12-1 0,1 0 0,3-1 0,1 1 0,8 0 0,2-1 0,2 0 0,1 1 0,-16-2 0,2 1 0,3 0 0,5 1 0,2-1 0,1 1 0,7-1 0,1 1 0,3 0 0,-24-3 0,4 0 0,14 0 0,4-1 0,15 2 0,4 0 0,-33-3 0,23 2 0,17 2 0,11-1 0,9 1 0,3 1 0,3 0 0,-1-1 0,-3-2 0,-4-4 0,-5-2 0,-2-4 0,0-3 0,-3 1 0,5 4 0,1 7 0,15 4 0,6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22:17:07.36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 1 16383,'-4'71'0,"1"-5"0,6-19 0,3 1 0,2 0 0,3 0 0,-3-4 0,-1-1 0,1 0 0,-3 1 0,-1 1 0,0-1 0,-1 2 0,0-2 0,-1-3 0,-2-3 0,0-2 0,0-4 0,0-1 0,0-4 0,0-2 0,0-1 0,0-2 0,0 0 0,0-1 0,0 1 0,0-1 0,0 0 0,0-2 0,0 3 0,0 2 0,0 3 0,0 2 0,0 1 0,0 3 0,0 5 0,0-1 0,0 0 0,0 0 0,0-3 0,0 7 0,-2 5 0,-3 4 0,-2 6 0,-2 5 0,4 7 0,-1 4 0,0 3 0,3-3 0,0-3 0,3-7 0,0-4 0,0-4 0,0 1 0,0 5 0,0 4 0,0 7 0,0-2 0,0 3 0,0 0 0,0 1 0,0 3 0,0 0 0,0-1 0,0-4 0,0-5 0,0-7 0,0-10 0,0-8 0,0-4 0,0-2 0,0 0 0,0 1 0,0-1 0,0-1 0,0-1 0,0-2 0,3 4 0,2 6 0,1 9 0,0 7 0,-1 3 0,-1 4 0,1 1 0,2 3 0,-1 4 0,2 1 0,0 1 0,0 0 0,1 1 0,2 2 0,4 4 0,1 1 0,-1-3 0,-2-5 0,0-6 0,-2-4 0,-2-4 0,-1 1 0,0 0 0,1 2 0,-1 3 0,-2-2 0,0 0 0,-1-4 0,-2-4 0,0-2 0,0-4 0,0 1 0,-1-2 0,1 0 0,0-2 0,0-3 0,0-1 0,-3-2 0,0-1 0,0-3 0,2-3 0,1-2 0,-1-5 0,0-2 0,-2-1 0,0 0 0,0 0 0,0 3 0,0 1 0,0 3 0,0 0 0,2-1 0,0 0 0,1 0 0,0 3 0,-2 2 0,-1 0 0,0-2 0,0-2 0,0-3 0,0 0 0,0-4 0,0-2 0,0 1 0,0-9 0,0 2 0,0 0 0,0-4 0,0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22:17:12.5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100 2212 16383,'0'-82'0,"0"0"0,0 11 0,0-13 0,0-6 0,0-5 0,0 4 0,0 8 0,0 10 0,0 8 0,0 8 0,0 5 0,0 6 0,0 4 0,0 2 0,0-1 0,-2-2 0,-1-2 0,0 4 0,1 0 0,-1 3 0,0 1 0,0-3 0,-1 3 0,1 3 0,0 5 0,0 1 0,3 2 0,-3-1 0,-1 1 0,-2 1 0,1 2 0,-2-1 0,2 1 0,-2 1 0,2-1 0,-1-1 0,1-4 0,1-2 0,-1-4 0,2-7 0,1-8 0,2-7 0,0-1 0,0 2 0,0 2 0,0 22 0,0 6 0,0 23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22:18:12.54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16383,'54'0'0,"0"0"0,41 0 0,-35 0 0,-5 0 0,-4 0 0,-6 0 0,-4 0 0,-9 0 0,-2 0 0,1 0 0,4 0 0,6 0 0,6 0 0,7 0 0,8 2 0,6 3 0,0 4 0,-8 0 0,-12-2 0,-12-4 0,-10 0 0,-3-1 0,1 1 0,6-1 0,-4-2 0,3 0 0,-7 0 0,16 0 0,-8 0 0,10 0 0,-11 0 0,2 0 0,0 0 0,-1 0 0,-2 1 0,-1 3 0,-2 1 0,-1 2 0,4 6 0,-10-1 0,-2 15 0,-11 1 0,-11 0 0,-7 0 0,-5-9 0,-4-1 0,0 1 0,-2 0 0,-3 1 0,-6 0 0,-6 4 0,-9 3 0,-8 3 0,-7 2 0,-5-1 0,-1 0 0,1 0 0,7-5 0,9-3 0,7-9 0,9-5 0,2-1 0,3-1 0,-4 2 0,-6 3 0,-4 0 0,-3 2 0,3 0 0,7-3 0,11 0 0,10-4 0,-6 21 0,8-6 0,-12 25 0,10-8 0,-1 8 0,4-1 0,6-3 0,7-6 0,25-8 0,36-2 0,-13-17 0,6-2 0,14-1 0,3-2 0,5-2 0,0-1 0,-4-2 0,0 0 0,-7 1 0,-2 1 0,-11 0 0,-2 0 0,27 2 0,-18-1 0,-16-3 0,-5 0 0,0 0 0,4 3 0,-1 2 0,-6 1 0,-7 1 0,-6-1 0,5 1 0,3 5 0,-2 1 0,-3 1 0,-5 2 0,-5 2 0,-3 8 0,-21 10 0,-6-3 0,-16 6 0,-2-7 0,-11 3 0,-15 4 0,-12 2 0,-6-1 0,2-5 0,4-6 0,7-6 0,5-5 0,1 0 0,2-3 0,-6 4 0,-6 2 0,-3 2 0,-1 2 0,6-1 0,9-6 0,14-4 0,9-4 0,8-1 0,3 3 0,-2 3 0,1 2 0,1 2 0,4 0 0,6-1 0,1 4 0,7 8 0,0-2 0,4 1 0,0 1 0,-1-7 0,2 5 0,34-7 0,15-1 0,44-1 0,-40-9 0,3 1 0,7 1 0,0 1 0,1 0 0,-1 0 0,-2 1 0,-2 1 0,-6-1 0,-4-1 0,26 10 0,-20-3 0,-19-6 0,-13-3 0,-4 2 0,-1 10 0,-6-2 0,6 5 0,-2 0 0,1-7 0,5 7 0,-1-7 0,2 0 0,-3 0 0,-4 8 0,-9 0 0,-6 13 0,-17 2 0,-25 11 0,-32 10 0,24-28 0,-5 0 0,-3 0 0,-3 0 0,0-3 0,1-1 0,4-5 0,2-1 0,-38 13 0,18-13 0,16-12 0,9-7 0,9-6 0,7 0 0,4 0 0,4 0 0,-6 0 0,4 1 0,-9 1 0,6 4 0,-4 2 0,-4 3 0,-8 6 0,-6 6 0,-5 6 0,4 0 0,12-3 0,12-9 0,14-2 0,11 14 0,15-5 0,24 22 0,25-13 0,26 1 0,-37-19 0,1 0 0,2-1 0,2-2 0,0 0 0,-1 0 0,-2-2 0,-2-2 0,44 6 0,-13-2 0,-11-4 0,-8 0 0,-8-1 0,-6-1 0,0 1 0,2 0 0,-2 0 0,-2 1 0,-8-1 0,-3 2 0,-2 1 0,2 1 0,4 4 0,4 2 0,5 4 0,2 1 0,-5 0 0,-6-1 0,-10-4 0,-11-4 0,-18 26 0,-27 4 0,-25 33 0,19-39 0,-3-1 0,0 0 0,0-3 0,-31 24 0,11-15 0,8-13 0,6-5 0,2-3 0,0-1 0,-4-4 0,-3-2 0,1-3 0,5-1 0,4-3 0,9-1 0,2 1 0,0 1 0,-3 3 0,-9 2 0,-12 4 0,-13 6 0,-9 9 0,-8 10 0,-4 8 0,2 2 0,10-5 0,17-10 0,22-8 0,13-11 0,10-2 0,39 18 0,12-7 0,8 0 0,8-1 0,10-4 0,5-1 0,13 2 0,4-1 0,-23-6 0,2-2 0,0 0 0,-1-1 0,0 0 0,-1-1 0,29 4 0,-3-2 0,-6-2 0,-5 0 0,-13-4 0,-5-2 0,34 3 0,-30-2 0,-27-4 0,-17 0 0,-114 12 0,14-1 0,-3-1 0,-6 1 0,25-2 0,3 1 0,2 0 0,2 0 0,1-1 0,2 1 0,-44 11 0,15-2 0,17-3 0,22-2 0,15-4 0,17 2 0,0 17 0,9-8 0,-3 8 0,4-8 0,4-3 0,25 7 0,13-7 0,37-2 0,18-6 0,-41-6 0,2-1 0,2 0 0,0-1 0,-2 0 0,-1 0 0,-5-1 0,-2 0 0,36 2 0,-12-1 0,-15-2 0,-11-2 0,-13-1 0,-11 0 0,-1 2 0,1 10 0,-1-3 0,1 12 0,-9-3 0,0 0 0,9 11 0,-5-10 0,7 6 0,-8-9 0,-1-2 0,-1 16 0,-8-11 0,-5 17 0,-17-11 0,-13 4 0,-17 4 0,-15 2 0,-11 0 0,-8 0 0,-1-3 0,1-1 0,2 0 0,0-3 0,0-2 0,-1-6 0,5-4 0,3-3 0,5-1 0,3 2 0,1 4 0,1 3 0,-1 2 0,7 0 0,7 0 0,9 1 0,9 4 0,3 4 0,3-2 0,5-3 0,5-8 0,-1 6 0,4 1 0,-7 13 0,3-2 0,3-1 0,2-8 0,6-6 0,1 7 0,2-6 0,17 9 0,26-7 0,37 0 0,-25-13 0,4-3 0,7-1 0,2-2 0,1-2 0,-1-2 0,-2-2 0,-2 0 0,-7 0 0,-3 0 0,36 0 0,-14 0 0,-15 0 0,-9 0 0,-6 0 0,-3 0 0,-3 0 0,-3-3 0,-4-2 0,-2 0 0,-13 0 0,10 3 0,-7 2 0,4 0 0,5 0 0,-6-2 0,-1 0 0,4-5 0,-5-2 0,5-3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22-02-2022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6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8.xml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11391600" cy="4273201"/>
          </a:xfrm>
        </p:spPr>
        <p:txBody>
          <a:bodyPr>
            <a:normAutofit/>
          </a:bodyPr>
          <a:lstStyle/>
          <a:p>
            <a:r>
              <a:rPr lang="nl-NL" sz="8800"/>
              <a:t>IOT</a:t>
            </a:r>
            <a:br>
              <a:rPr lang="nl-NL" sz="8800" dirty="0"/>
            </a:br>
            <a:r>
              <a:rPr lang="nl-NL" sz="8800" dirty="0"/>
              <a:t>MQTT </a:t>
            </a:r>
            <a:r>
              <a:rPr lang="nl-NL" sz="8800" dirty="0" err="1"/>
              <a:t>Subscriber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1B3F-F0F1-8040-80EF-9FD99923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Google : Paho On_Message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79F0-98A8-6344-A07D-8384540903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CB45C7-67B9-A845-B4E5-AF6B5B17878F}"/>
                  </a:ext>
                </a:extLst>
              </p14:cNvPr>
              <p14:cNvContentPartPr/>
              <p14:nvPr/>
            </p14:nvContentPartPr>
            <p14:xfrm>
              <a:off x="1330477" y="-337671"/>
              <a:ext cx="2160" cy="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CB45C7-67B9-A845-B4E5-AF6B5B1787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2477" y="-355671"/>
                <a:ext cx="37800" cy="39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3FB7AC5-FCED-DE47-8C9E-398B4973C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1411300"/>
            <a:ext cx="10020300" cy="259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0B4BC8-C4B3-7849-8C06-33B3315A9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12" y="4136612"/>
            <a:ext cx="10020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1B3F-F0F1-8040-80EF-9FD99923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Google : Paho On_Message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79F0-98A8-6344-A07D-8384540903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CB45C7-67B9-A845-B4E5-AF6B5B17878F}"/>
                  </a:ext>
                </a:extLst>
              </p14:cNvPr>
              <p14:cNvContentPartPr/>
              <p14:nvPr/>
            </p14:nvContentPartPr>
            <p14:xfrm>
              <a:off x="1330477" y="-337671"/>
              <a:ext cx="2160" cy="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CB45C7-67B9-A845-B4E5-AF6B5B1787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2477" y="-355671"/>
                <a:ext cx="37800" cy="39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80B4BC8-C4B3-7849-8C06-33B3315A9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4136612"/>
            <a:ext cx="10020300" cy="2590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B53236-2473-9140-9189-E2401C18B1B5}"/>
                  </a:ext>
                </a:extLst>
              </p14:cNvPr>
              <p14:cNvContentPartPr/>
              <p14:nvPr/>
            </p14:nvContentPartPr>
            <p14:xfrm>
              <a:off x="1992877" y="4959369"/>
              <a:ext cx="5499360" cy="1174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B53236-2473-9140-9189-E2401C18B1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8877" y="4851729"/>
                <a:ext cx="5607000" cy="13903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2980F57-58AF-064F-8CF4-8DCB8613B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612" y="1411300"/>
            <a:ext cx="10020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1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87AEC8-EF30-8540-906C-94D9A3B21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7189"/>
            <a:ext cx="11874500" cy="259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618073-48DB-D144-A73F-6F045D31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Receiving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22AFF-A567-E24C-AFED-944BD719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3457"/>
            <a:ext cx="11874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7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283F-C095-CE4E-987D-0EE866A1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MQTT Topic Wildcards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83F10A-4AE7-BF4C-A709-745D3F93A6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9616" y="3590202"/>
            <a:ext cx="10515600" cy="2486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C012B-A94F-DA41-B729-A34E424133B8}"/>
              </a:ext>
            </a:extLst>
          </p:cNvPr>
          <p:cNvSpPr txBox="1"/>
          <p:nvPr/>
        </p:nvSpPr>
        <p:spPr>
          <a:xfrm>
            <a:off x="844062" y="1922585"/>
            <a:ext cx="9745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Ik ben geinteresseeerd in de onderstaande gegeven. Met Topic wildcards kan ik dit voor elkaar krijgen.</a:t>
            </a:r>
          </a:p>
          <a:p>
            <a:endParaRPr lang="en-NL" dirty="0"/>
          </a:p>
          <a:p>
            <a:r>
              <a:rPr lang="en-NL" dirty="0"/>
              <a:t>Zoek op internet hoe je dit kan doen, en pas de code aan dat dit getoond wordt.</a:t>
            </a:r>
          </a:p>
          <a:p>
            <a:endParaRPr lang="en-NL" dirty="0"/>
          </a:p>
          <a:p>
            <a:r>
              <a:rPr lang="en-NL" dirty="0"/>
              <a:t>-&gt; 15 minuten de tijd om de code aan ta passen.</a:t>
            </a:r>
          </a:p>
        </p:txBody>
      </p:sp>
    </p:spTree>
    <p:extLst>
      <p:ext uri="{BB962C8B-B14F-4D97-AF65-F5344CB8AC3E}">
        <p14:creationId xmlns:p14="http://schemas.microsoft.com/office/powerpoint/2010/main" val="1951791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283F-C095-CE4E-987D-0EE866A1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MQTT Topic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B119-5B6C-E344-A088-D3D199A3A6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6E416-4BED-0040-A1CA-06CDA0FB8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9026"/>
            <a:ext cx="12192000" cy="5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2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ACB2-C527-EA4A-A70D-C4C6360C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Min Max en huidige temperatuur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B059-9C70-5E48-B9A8-23A5989A1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08677"/>
            <a:ext cx="10515600" cy="4352400"/>
          </a:xfrm>
        </p:spPr>
        <p:txBody>
          <a:bodyPr/>
          <a:lstStyle/>
          <a:p>
            <a:r>
              <a:rPr lang="en-NL" dirty="0"/>
              <a:t>We willen van sensor 3 de Min Max en huidige temperatuur bepalen.</a:t>
            </a:r>
          </a:p>
          <a:p>
            <a:r>
              <a:rPr lang="en-NL" dirty="0"/>
              <a:t>Maak zelfstandig de code die hiervoor zorgt.</a:t>
            </a:r>
          </a:p>
          <a:p>
            <a:r>
              <a:rPr lang="en-NL" dirty="0"/>
              <a:t>Wat moet je hiervoor weten :</a:t>
            </a:r>
            <a:br>
              <a:rPr lang="en-NL" dirty="0"/>
            </a:br>
            <a:r>
              <a:rPr lang="en-NL" dirty="0"/>
              <a:t>* globale variabelen</a:t>
            </a:r>
            <a:br>
              <a:rPr lang="en-NL" dirty="0"/>
            </a:br>
            <a:r>
              <a:rPr lang="en-NL" dirty="0"/>
              <a:t>* Omzetten van string naar float</a:t>
            </a:r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6401F-7169-184D-9D42-87A21DE40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1406"/>
            <a:ext cx="12192000" cy="3552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308335-32E2-D047-9270-57C73EEC6EF6}"/>
                  </a:ext>
                </a:extLst>
              </p14:cNvPr>
              <p14:cNvContentPartPr/>
              <p14:nvPr/>
            </p14:nvContentPartPr>
            <p14:xfrm>
              <a:off x="3333517" y="3826089"/>
              <a:ext cx="110160" cy="2411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308335-32E2-D047-9270-57C73EEC6E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9877" y="3718449"/>
                <a:ext cx="217800" cy="26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DED9C8-F0F9-FB4E-A93F-2EA9BE3956AF}"/>
                  </a:ext>
                </a:extLst>
              </p14:cNvPr>
              <p14:cNvContentPartPr/>
              <p14:nvPr/>
            </p14:nvContentPartPr>
            <p14:xfrm>
              <a:off x="3286717" y="5550489"/>
              <a:ext cx="36000" cy="796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DED9C8-F0F9-FB4E-A93F-2EA9BE3956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3077" y="5442849"/>
                <a:ext cx="143640" cy="10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6B444B-2885-6C40-B8B2-984F0A0661B2}"/>
                  </a:ext>
                </a:extLst>
              </p14:cNvPr>
              <p14:cNvContentPartPr/>
              <p14:nvPr/>
            </p14:nvContentPartPr>
            <p14:xfrm>
              <a:off x="4287517" y="3856329"/>
              <a:ext cx="731520" cy="2551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6B444B-2885-6C40-B8B2-984F0A0661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7517" y="3676329"/>
                <a:ext cx="911160" cy="29109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FEFC8E1-B2FC-DE4B-8032-F42F336BF2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7517" y="3490707"/>
            <a:ext cx="393700" cy="279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F8B945-7581-6B4E-961B-82523EE72C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8121" y="3446508"/>
            <a:ext cx="3937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6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0524-7829-E948-B4FF-FCF067DE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83C7-3890-C149-A569-14828EBC1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4909D-1E98-3B40-B3AF-03AA5C23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840"/>
            <a:ext cx="12192000" cy="66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7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4048-ECE0-6F40-9319-B8765090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B1DA-629A-6F46-AA3B-851465A841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4400" dirty="0"/>
              <a:t>LET OP : We werken op de </a:t>
            </a:r>
            <a:br>
              <a:rPr lang="en-NL" sz="4400" dirty="0"/>
            </a:br>
            <a:br>
              <a:rPr lang="en-NL" sz="4400" dirty="0"/>
            </a:br>
            <a:r>
              <a:rPr lang="en-NL" sz="4400" dirty="0"/>
              <a:t>       </a:t>
            </a:r>
            <a:r>
              <a:rPr lang="en-NL" sz="4400" dirty="0">
                <a:solidFill>
                  <a:srgbClr val="FF0000"/>
                </a:solidFill>
              </a:rPr>
              <a:t>DUURZAAMHEIDSFABRIEK</a:t>
            </a:r>
            <a:br>
              <a:rPr lang="en-NL" sz="4400" dirty="0">
                <a:solidFill>
                  <a:srgbClr val="FF0000"/>
                </a:solidFill>
              </a:rPr>
            </a:br>
            <a:endParaRPr lang="en-NL" sz="4400" dirty="0"/>
          </a:p>
          <a:p>
            <a:pPr marL="0" indent="0">
              <a:buNone/>
            </a:pPr>
            <a:endParaRPr lang="en-NL" sz="4400" dirty="0"/>
          </a:p>
        </p:txBody>
      </p:sp>
    </p:spTree>
    <p:extLst>
      <p:ext uri="{BB962C8B-B14F-4D97-AF65-F5344CB8AC3E}">
        <p14:creationId xmlns:p14="http://schemas.microsoft.com/office/powerpoint/2010/main" val="302957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 dirty="0"/>
              <a:t>Idee van een systeem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BB76E-07A1-8D49-B803-DB28B8A5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61" y="1046368"/>
            <a:ext cx="8256770" cy="58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5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Publish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94875-DE1A-7B4E-8D4A-8031D45FE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799" y="1825200"/>
            <a:ext cx="5655785" cy="4352400"/>
          </a:xfrm>
        </p:spPr>
        <p:txBody>
          <a:bodyPr/>
          <a:lstStyle/>
          <a:p>
            <a:r>
              <a:rPr lang="en-NL" dirty="0"/>
              <a:t>De volgende gegevens worden gepublished.</a:t>
            </a:r>
            <a:br>
              <a:rPr lang="en-NL" dirty="0"/>
            </a:br>
            <a:br>
              <a:rPr lang="en-NL" dirty="0"/>
            </a:br>
            <a:r>
              <a:rPr lang="en-NL" dirty="0"/>
              <a:t>Maak een programma dat deze gegevens tonen.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5BABE-0269-F042-BB20-065840E2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93" y="179021"/>
            <a:ext cx="69977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6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Importing</a:t>
            </a:r>
            <a:r>
              <a:rPr lang="nl-NL" dirty="0"/>
              <a:t> MQTT </a:t>
            </a:r>
            <a:r>
              <a:rPr lang="nl-NL" dirty="0" err="1"/>
              <a:t>funkties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7C538-0885-EE47-AF8E-930A03763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901950"/>
            <a:ext cx="10287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9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Constanten definiëren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D15D1-86A4-8842-B923-9B5566B4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08273"/>
            <a:ext cx="10287000" cy="147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3A2897-2734-254D-906A-129FF363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355612"/>
            <a:ext cx="10515600" cy="29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9CFDF-0737-7A4E-82FE-5100E1954357}"/>
              </a:ext>
            </a:extLst>
          </p:cNvPr>
          <p:cNvSpPr txBox="1"/>
          <p:nvPr/>
        </p:nvSpPr>
        <p:spPr>
          <a:xfrm>
            <a:off x="839788" y="3491861"/>
            <a:ext cx="6416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400" dirty="0"/>
              <a:t>IPConfig</a:t>
            </a:r>
            <a:r>
              <a:rPr lang="nl-NL" sz="4400" dirty="0"/>
              <a:t> : 10.7.2.154</a:t>
            </a:r>
            <a:endParaRPr lang="en-NL" sz="4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B94457-068A-F648-B1AB-7E219BD3A47A}"/>
                  </a:ext>
                </a:extLst>
              </p14:cNvPr>
              <p14:cNvContentPartPr/>
              <p14:nvPr/>
            </p14:nvContentPartPr>
            <p14:xfrm>
              <a:off x="5333677" y="5783769"/>
              <a:ext cx="2697120" cy="739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B94457-068A-F648-B1AB-7E219BD3A4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9677" y="5676129"/>
                <a:ext cx="2804760" cy="9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83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CA4A-1E84-6F4A-AE33-D17060D5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42"/>
            <a:ext cx="10515600" cy="1325563"/>
          </a:xfrm>
        </p:spPr>
        <p:txBody>
          <a:bodyPr/>
          <a:lstStyle/>
          <a:p>
            <a:r>
              <a:rPr lang="en-NL" dirty="0"/>
              <a:t>Aanmaken van de subscriber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6982-D8DD-EF41-AFBA-07FFF03B74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A7B6E-BB18-0F4E-9FE5-7A196BB3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10"/>
            <a:ext cx="12192000" cy="5674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61EA8C-39B8-5343-8CF2-7BB15124B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070" y="5095144"/>
            <a:ext cx="235438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CA4A-1E84-6F4A-AE33-D17060D5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42"/>
            <a:ext cx="10515600" cy="1325563"/>
          </a:xfrm>
        </p:spPr>
        <p:txBody>
          <a:bodyPr/>
          <a:lstStyle/>
          <a:p>
            <a:r>
              <a:rPr lang="en-NL" dirty="0"/>
              <a:t>Aanmaken van de subscriber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6982-D8DD-EF41-AFBA-07FFF03B74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A7B6E-BB18-0F4E-9FE5-7A196BB3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10"/>
            <a:ext cx="12192000" cy="5674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75D3D1-F071-054B-8707-A5FE87640DBF}"/>
                  </a:ext>
                </a:extLst>
              </p14:cNvPr>
              <p14:cNvContentPartPr/>
              <p14:nvPr/>
            </p14:nvContentPartPr>
            <p14:xfrm>
              <a:off x="520477" y="3521529"/>
              <a:ext cx="6383880" cy="95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75D3D1-F071-054B-8707-A5FE87640D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477" y="3413529"/>
                <a:ext cx="6491520" cy="11732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A4DE978-143B-344F-B799-56559BFC8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238" y="5083419"/>
            <a:ext cx="165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1B3F-F0F1-8040-80EF-9FD99923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Google : Paho On_Message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CB45C7-67B9-A845-B4E5-AF6B5B17878F}"/>
                  </a:ext>
                </a:extLst>
              </p14:cNvPr>
              <p14:cNvContentPartPr/>
              <p14:nvPr/>
            </p14:nvContentPartPr>
            <p14:xfrm>
              <a:off x="1330477" y="-337671"/>
              <a:ext cx="2160" cy="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CB45C7-67B9-A845-B4E5-AF6B5B1787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2477" y="-355311"/>
                <a:ext cx="37800" cy="39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5FD5E5C-5C70-E847-A49A-B648C0DB1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1" y="0"/>
            <a:ext cx="11300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5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180</Words>
  <Application>Microsoft Macintosh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Template corporate</vt:lpstr>
      <vt:lpstr>1_Template corporate</vt:lpstr>
      <vt:lpstr>IOT MQTT Subscriber </vt:lpstr>
      <vt:lpstr>NETWORK</vt:lpstr>
      <vt:lpstr>Idee van een systeem</vt:lpstr>
      <vt:lpstr>Publish</vt:lpstr>
      <vt:lpstr>Importing MQTT funkties</vt:lpstr>
      <vt:lpstr>Constanten definiëren</vt:lpstr>
      <vt:lpstr>Aanmaken van de subscriber</vt:lpstr>
      <vt:lpstr>Aanmaken van de subscriber</vt:lpstr>
      <vt:lpstr>Google : Paho On_Message</vt:lpstr>
      <vt:lpstr>Google : Paho On_Message</vt:lpstr>
      <vt:lpstr>Google : Paho On_Message</vt:lpstr>
      <vt:lpstr>Receiving Messages</vt:lpstr>
      <vt:lpstr>Opdracht MQTT Topic Wildcards</vt:lpstr>
      <vt:lpstr>Opdracht MQTT Topic Wildcards</vt:lpstr>
      <vt:lpstr>Min Max en huidige temperatuur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135</cp:revision>
  <cp:lastPrinted>2018-06-12T11:35:17Z</cp:lastPrinted>
  <dcterms:created xsi:type="dcterms:W3CDTF">2017-08-11T14:21:04Z</dcterms:created>
  <dcterms:modified xsi:type="dcterms:W3CDTF">2022-02-22T22:19:34Z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