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4"/>
  </p:notesMasterIdLst>
  <p:handoutMasterIdLst>
    <p:handoutMasterId r:id="rId15"/>
  </p:handoutMasterIdLst>
  <p:sldIdLst>
    <p:sldId id="256" r:id="rId6"/>
    <p:sldId id="388" r:id="rId7"/>
    <p:sldId id="393" r:id="rId8"/>
    <p:sldId id="389" r:id="rId9"/>
    <p:sldId id="392" r:id="rId10"/>
    <p:sldId id="390" r:id="rId11"/>
    <p:sldId id="391" r:id="rId12"/>
    <p:sldId id="387" r:id="rId13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Tot nu toe hebben we gewerkt met de Pico en de WeMos. Nu hetzelfde doen met de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12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15EA477-ABEA-8E2F-F6FE-55837E20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P01 W01</a:t>
            </a:r>
            <a:br>
              <a:rPr lang="nl-NL" sz="7200" dirty="0"/>
            </a:br>
            <a:r>
              <a:rPr lang="nl-NL" sz="7200" dirty="0"/>
              <a:t>Installeren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Raspberry Pi 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2322D4-1358-922F-78A4-817FE675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42" y="1469291"/>
            <a:ext cx="8694250" cy="517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Raspberry Pi 4 labelled">
            <a:extLst>
              <a:ext uri="{FF2B5EF4-FFF2-40B4-BE49-F238E27FC236}">
                <a16:creationId xmlns:a16="http://schemas.microsoft.com/office/drawing/2014/main" id="{BDA841EB-A0C1-2DF1-1CB3-0E4A0F89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45100"/>
            <a:ext cx="9004300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0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5D4C51-5189-9563-DF1C-17EFD029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69" y="1763527"/>
            <a:ext cx="7969715" cy="44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ACB1F3-6529-527D-BD1F-3E5E31B7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NL" dirty="0"/>
              <a:t>Eindopstelling</a:t>
            </a:r>
          </a:p>
        </p:txBody>
      </p:sp>
    </p:spTree>
    <p:extLst>
      <p:ext uri="{BB962C8B-B14F-4D97-AF65-F5344CB8AC3E}">
        <p14:creationId xmlns:p14="http://schemas.microsoft.com/office/powerpoint/2010/main" val="63305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73F0-CBC0-FF24-CF5D-2E4FE814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Gebruik van de PI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BFF2E4-A778-EEA3-44AA-6E98A99F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10" y="1538024"/>
            <a:ext cx="7983659" cy="53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8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D127-2ABB-7535-AF3A-7AED9281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Installeren van het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2169-A49E-06D0-A145-89B3BA97BD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604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91EF-75D8-A52D-47F4-130E718B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7257-7783-502D-9451-512075343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95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51</Words>
  <Application>Microsoft Macintosh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W01 Installeren </vt:lpstr>
      <vt:lpstr>Raspberry Pi 4</vt:lpstr>
      <vt:lpstr>PowerPoint Presentation</vt:lpstr>
      <vt:lpstr>Eindopstelling</vt:lpstr>
      <vt:lpstr>Gebruik van de PI</vt:lpstr>
      <vt:lpstr>Installeren van het 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122</cp:revision>
  <cp:lastPrinted>2018-06-12T11:35:17Z</cp:lastPrinted>
  <dcterms:created xsi:type="dcterms:W3CDTF">2017-08-11T14:21:04Z</dcterms:created>
  <dcterms:modified xsi:type="dcterms:W3CDTF">2023-08-28T13:43:44Z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