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56" r:id="rId6"/>
    <p:sldId id="388" r:id="rId7"/>
    <p:sldId id="390" r:id="rId8"/>
    <p:sldId id="391" r:id="rId9"/>
    <p:sldId id="392" r:id="rId10"/>
    <p:sldId id="389" r:id="rId11"/>
    <p:sldId id="394" r:id="rId12"/>
    <p:sldId id="393" r:id="rId13"/>
    <p:sldId id="387" r:id="rId14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28-08-2023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Let op dat er geen analoge poorten zijn.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0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Rarpberry Pi heeft GEEN analoge poort, daarom kunnen we een ADC gebruiken.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2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ACBA4683-657B-311C-BD70-0D9CD288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30" y="2428045"/>
            <a:ext cx="10160677" cy="4273201"/>
          </a:xfrm>
        </p:spPr>
        <p:txBody>
          <a:bodyPr>
            <a:normAutofit fontScale="90000"/>
          </a:bodyPr>
          <a:lstStyle/>
          <a:p>
            <a:pPr algn="ctr"/>
            <a:r>
              <a:rPr lang="nl-NL" sz="8800" dirty="0" err="1"/>
              <a:t>Raspberry</a:t>
            </a:r>
            <a:r>
              <a:rPr lang="nl-NL" sz="8800" dirty="0"/>
              <a:t> pi</a:t>
            </a:r>
            <a:br>
              <a:rPr lang="nl-NL" sz="8800" dirty="0"/>
            </a:br>
            <a:r>
              <a:rPr lang="nl-NL" sz="7200" dirty="0"/>
              <a:t>Internet of </a:t>
            </a:r>
            <a:r>
              <a:rPr lang="nl-NL" sz="7200" dirty="0" err="1"/>
              <a:t>things</a:t>
            </a:r>
            <a:br>
              <a:rPr lang="nl-NL" sz="7200" dirty="0"/>
            </a:br>
            <a:br>
              <a:rPr lang="nl-NL" sz="7200" dirty="0"/>
            </a:br>
            <a:r>
              <a:rPr lang="nl-NL" sz="7200" dirty="0"/>
              <a:t>L04 P01 W02</a:t>
            </a:r>
            <a:br>
              <a:rPr lang="nl-NL" sz="7200" dirty="0"/>
            </a:br>
            <a:r>
              <a:rPr lang="nl-NL" sz="7200" dirty="0"/>
              <a:t>GPIO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816181FC-07D1-CC15-D5AE-4D12FA29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11944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F147-7174-B801-A2B3-799E806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Laten knipperen van een LED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A7FDC-28C3-04AF-E8AC-3D8DE73BB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042" y="1626211"/>
            <a:ext cx="9283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CF33-12F3-9AB6-BBD4-78B45D76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Aansluiten van een knop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6559-F3A8-67D3-D3BB-AA4F167CE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22794-5B32-92D7-74A7-25C5CCCB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825200"/>
            <a:ext cx="9071932" cy="28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EB85-FCCC-8256-39E3-B2680C98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Combineren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53AE-BEF9-1161-59B2-D9A017456D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7C63C-1950-9AA8-0409-A622D12F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55" y="82062"/>
            <a:ext cx="753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23C-39D1-FA07-2F5E-E532E7C2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Analoge poorten</a:t>
            </a:r>
          </a:p>
        </p:txBody>
      </p:sp>
      <p:pic>
        <p:nvPicPr>
          <p:cNvPr id="2050" name="Picture 2" descr="Pin configuration of ADS1015 ADS1115">
            <a:extLst>
              <a:ext uri="{FF2B5EF4-FFF2-40B4-BE49-F238E27FC236}">
                <a16:creationId xmlns:a16="http://schemas.microsoft.com/office/drawing/2014/main" id="{A811FC95-67CD-7B21-9BF0-05357235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02" y="0"/>
            <a:ext cx="7727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21AE-C96A-7162-D121-8869FF24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3E83-8B2A-C3EC-A8E8-D7913F484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projects.raspberrypi.org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/projects/getting-started-with-git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9770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1E19-2DAB-652E-4701-0F8093E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892D9F-601E-98E6-6B4C-2C0FE8309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learn.adafruit.com</a:t>
            </a:r>
            <a:r>
              <a:rPr lang="en-GB" dirty="0"/>
              <a:t>/raspberry-pi-</a:t>
            </a:r>
            <a:r>
              <a:rPr lang="en-GB" dirty="0" err="1"/>
              <a:t>analog</a:t>
            </a:r>
            <a:r>
              <a:rPr lang="en-GB" dirty="0"/>
              <a:t>-to-digital-converters/ads1015-slash-ads1115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7177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81</Words>
  <Application>Microsoft Macintosh PowerPoint</Application>
  <PresentationFormat>Widescreen</PresentationFormat>
  <Paragraphs>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Template corporate</vt:lpstr>
      <vt:lpstr>1_Template corporate</vt:lpstr>
      <vt:lpstr>Raspberry pi Internet of things  L04 P01 W02 GPIO </vt:lpstr>
      <vt:lpstr>PowerPoint Presentation</vt:lpstr>
      <vt:lpstr>Laten knipperen van een LED</vt:lpstr>
      <vt:lpstr>Aansluiten van een knop</vt:lpstr>
      <vt:lpstr>Combineren</vt:lpstr>
      <vt:lpstr>Analoge poorten</vt:lpstr>
      <vt:lpstr>Github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2023-08-28T14:12:05Z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