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E316E9C-13D5-38A8-D0A7-63276F3A5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W08</a:t>
            </a:r>
            <a:br>
              <a:rPr lang="nl-NL" sz="7200" dirty="0"/>
            </a:br>
            <a:r>
              <a:rPr lang="nl-NL" sz="7200" dirty="0"/>
              <a:t>Eind opdracht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W08 Eind opdracht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