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4"/>
  </p:notesMasterIdLst>
  <p:handoutMasterIdLst>
    <p:handoutMasterId r:id="rId25"/>
  </p:handoutMasterIdLst>
  <p:sldIdLst>
    <p:sldId id="256" r:id="rId6"/>
    <p:sldId id="397" r:id="rId7"/>
    <p:sldId id="364" r:id="rId8"/>
    <p:sldId id="383" r:id="rId9"/>
    <p:sldId id="366" r:id="rId10"/>
    <p:sldId id="384" r:id="rId11"/>
    <p:sldId id="382" r:id="rId12"/>
    <p:sldId id="385" r:id="rId13"/>
    <p:sldId id="388" r:id="rId14"/>
    <p:sldId id="390" r:id="rId15"/>
    <p:sldId id="391" r:id="rId16"/>
    <p:sldId id="392" r:id="rId17"/>
    <p:sldId id="378" r:id="rId18"/>
    <p:sldId id="387" r:id="rId19"/>
    <p:sldId id="389" r:id="rId20"/>
    <p:sldId id="395" r:id="rId21"/>
    <p:sldId id="396" r:id="rId22"/>
    <p:sldId id="259" r:id="rId2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 autoAdjust="0"/>
    <p:restoredTop sz="94341" autoAdjust="0"/>
  </p:normalViewPr>
  <p:slideViewPr>
    <p:cSldViewPr snapToGrid="0">
      <p:cViewPr varScale="1">
        <p:scale>
          <a:sx n="81" d="100"/>
          <a:sy n="81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AC9CDC4-0FAE-EB4E-9EAF-2D36CE679FAE}"/>
    <pc:docChg chg="undo custSel addSld delSld modSld sldOrd">
      <pc:chgData name="Arjan Kamberg" userId="2cfeac95-aab1-41a7-bca5-796b19d85bc0" providerId="ADAL" clId="{FAC9CDC4-0FAE-EB4E-9EAF-2D36CE679FAE}" dt="2020-02-14T09:47:56.397" v="1336" actId="1076"/>
      <pc:docMkLst>
        <pc:docMk/>
      </pc:docMkLst>
      <pc:sldChg chg="modSp">
        <pc:chgData name="Arjan Kamberg" userId="2cfeac95-aab1-41a7-bca5-796b19d85bc0" providerId="ADAL" clId="{FAC9CDC4-0FAE-EB4E-9EAF-2D36CE679FAE}" dt="2020-01-11T11:05:29.071" v="1051" actId="20577"/>
        <pc:sldMkLst>
          <pc:docMk/>
          <pc:sldMk cId="248983296" sldId="256"/>
        </pc:sldMkLst>
        <pc:spChg chg="mod">
          <ac:chgData name="Arjan Kamberg" userId="2cfeac95-aab1-41a7-bca5-796b19d85bc0" providerId="ADAL" clId="{FAC9CDC4-0FAE-EB4E-9EAF-2D36CE679FAE}" dt="2020-01-11T11:05:29.071" v="105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FAC9CDC4-0FAE-EB4E-9EAF-2D36CE679FAE}" dt="2020-01-11T09:14:43.638" v="744" actId="2696"/>
        <pc:sldMkLst>
          <pc:docMk/>
          <pc:sldMk cId="3331845522" sldId="259"/>
        </pc:sldMkLst>
      </pc:sldChg>
      <pc:sldChg chg="addSp delSp modSp">
        <pc:chgData name="Arjan Kamberg" userId="2cfeac95-aab1-41a7-bca5-796b19d85bc0" providerId="ADAL" clId="{FAC9CDC4-0FAE-EB4E-9EAF-2D36CE679FAE}" dt="2020-01-11T09:33:46.945" v="998" actId="20577"/>
        <pc:sldMkLst>
          <pc:docMk/>
          <pc:sldMk cId="2952350753" sldId="354"/>
        </pc:sldMkLst>
        <pc:spChg chg="mod">
          <ac:chgData name="Arjan Kamberg" userId="2cfeac95-aab1-41a7-bca5-796b19d85bc0" providerId="ADAL" clId="{FAC9CDC4-0FAE-EB4E-9EAF-2D36CE679FAE}" dt="2020-01-11T09:32:54.749" v="915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FAC9CDC4-0FAE-EB4E-9EAF-2D36CE679FAE}" dt="2020-01-11T09:33:46.945" v="998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18:09.884" v="57"/>
          <ac:spMkLst>
            <pc:docMk/>
            <pc:sldMk cId="2952350753" sldId="354"/>
            <ac:spMk id="4" creationId="{44A2761B-9989-2C41-85C5-CC878BE27024}"/>
          </ac:spMkLst>
        </pc:spChg>
      </pc:sldChg>
      <pc:sldChg chg="addSp delSp modSp">
        <pc:chgData name="Arjan Kamberg" userId="2cfeac95-aab1-41a7-bca5-796b19d85bc0" providerId="ADAL" clId="{FAC9CDC4-0FAE-EB4E-9EAF-2D36CE679FAE}" dt="2020-01-11T08:51:29.296" v="443" actId="1076"/>
        <pc:sldMkLst>
          <pc:docMk/>
          <pc:sldMk cId="494488438" sldId="355"/>
        </pc:sldMkLst>
        <pc:spChg chg="mod">
          <ac:chgData name="Arjan Kamberg" userId="2cfeac95-aab1-41a7-bca5-796b19d85bc0" providerId="ADAL" clId="{FAC9CDC4-0FAE-EB4E-9EAF-2D36CE679FAE}" dt="2020-01-11T08:46:09.708" v="288" actId="20577"/>
          <ac:spMkLst>
            <pc:docMk/>
            <pc:sldMk cId="494488438" sldId="355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20:53.526" v="271" actId="478"/>
          <ac:spMkLst>
            <pc:docMk/>
            <pc:sldMk cId="494488438" sldId="355"/>
            <ac:spMk id="4" creationId="{83B7574C-3B32-7F4B-AE12-1DF36221395F}"/>
          </ac:spMkLst>
        </pc:spChg>
        <pc:spChg chg="del mod">
          <ac:chgData name="Arjan Kamberg" userId="2cfeac95-aab1-41a7-bca5-796b19d85bc0" providerId="ADAL" clId="{FAC9CDC4-0FAE-EB4E-9EAF-2D36CE679FAE}" dt="2020-01-11T08:20:46.763" v="270" actId="478"/>
          <ac:spMkLst>
            <pc:docMk/>
            <pc:sldMk cId="494488438" sldId="355"/>
            <ac:spMk id="5" creationId="{00000000-0000-0000-0000-000000000000}"/>
          </ac:spMkLst>
        </pc:spChg>
        <pc:spChg chg="del">
          <ac:chgData name="Arjan Kamberg" userId="2cfeac95-aab1-41a7-bca5-796b19d85bc0" providerId="ADAL" clId="{FAC9CDC4-0FAE-EB4E-9EAF-2D36CE679FAE}" dt="2020-01-11T08:20:56.157" v="272" actId="478"/>
          <ac:spMkLst>
            <pc:docMk/>
            <pc:sldMk cId="494488438" sldId="355"/>
            <ac:spMk id="7" creationId="{00000000-0000-0000-0000-000000000000}"/>
          </ac:spMkLst>
        </pc:spChg>
        <pc:picChg chg="add mod">
          <ac:chgData name="Arjan Kamberg" userId="2cfeac95-aab1-41a7-bca5-796b19d85bc0" providerId="ADAL" clId="{FAC9CDC4-0FAE-EB4E-9EAF-2D36CE679FAE}" dt="2020-01-11T08:51:29.296" v="443" actId="1076"/>
          <ac:picMkLst>
            <pc:docMk/>
            <pc:sldMk cId="494488438" sldId="355"/>
            <ac:picMk id="3" creationId="{5FBA6CE1-4EDA-B04E-AAD2-D85BC350BBD5}"/>
          </ac:picMkLst>
        </pc:picChg>
      </pc:sldChg>
      <pc:sldChg chg="del">
        <pc:chgData name="Arjan Kamberg" userId="2cfeac95-aab1-41a7-bca5-796b19d85bc0" providerId="ADAL" clId="{FAC9CDC4-0FAE-EB4E-9EAF-2D36CE679FAE}" dt="2020-01-11T09:14:34.029" v="735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FAC9CDC4-0FAE-EB4E-9EAF-2D36CE679FAE}" dt="2020-01-11T09:14:35.254" v="736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FAC9CDC4-0FAE-EB4E-9EAF-2D36CE679FAE}" dt="2020-01-11T09:14:35.815" v="737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FAC9CDC4-0FAE-EB4E-9EAF-2D36CE679FAE}" dt="2020-01-11T09:14:36.352" v="738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FAC9CDC4-0FAE-EB4E-9EAF-2D36CE679FAE}" dt="2020-01-11T09:14:36.864" v="739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FAC9CDC4-0FAE-EB4E-9EAF-2D36CE679FAE}" dt="2020-01-11T09:14:37.739" v="741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FAC9CDC4-0FAE-EB4E-9EAF-2D36CE679FAE}" dt="2020-01-11T09:14:38.760" v="742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FAC9CDC4-0FAE-EB4E-9EAF-2D36CE679FAE}" dt="2020-01-11T09:14:37.280" v="740" actId="2696"/>
        <pc:sldMkLst>
          <pc:docMk/>
          <pc:sldMk cId="1634599960" sldId="363"/>
        </pc:sldMkLst>
      </pc:sldChg>
      <pc:sldChg chg="modSp add">
        <pc:chgData name="Arjan Kamberg" userId="2cfeac95-aab1-41a7-bca5-796b19d85bc0" providerId="ADAL" clId="{FAC9CDC4-0FAE-EB4E-9EAF-2D36CE679FAE}" dt="2020-01-11T08:21:42.959" v="280" actId="20577"/>
        <pc:sldMkLst>
          <pc:docMk/>
          <pc:sldMk cId="3205659639" sldId="364"/>
        </pc:sldMkLst>
        <pc:spChg chg="mod">
          <ac:chgData name="Arjan Kamberg" userId="2cfeac95-aab1-41a7-bca5-796b19d85bc0" providerId="ADAL" clId="{FAC9CDC4-0FAE-EB4E-9EAF-2D36CE679FAE}" dt="2020-01-11T08:21:42.959" v="280" actId="20577"/>
          <ac:spMkLst>
            <pc:docMk/>
            <pc:sldMk cId="3205659639" sldId="364"/>
            <ac:spMk id="3" creationId="{00000000-0000-0000-0000-000000000000}"/>
          </ac:spMkLst>
        </pc:spChg>
      </pc:sldChg>
      <pc:sldChg chg="modSp add">
        <pc:chgData name="Arjan Kamberg" userId="2cfeac95-aab1-41a7-bca5-796b19d85bc0" providerId="ADAL" clId="{FAC9CDC4-0FAE-EB4E-9EAF-2D36CE679FAE}" dt="2020-01-11T08:46:33.810" v="309" actId="20577"/>
        <pc:sldMkLst>
          <pc:docMk/>
          <pc:sldMk cId="972063367" sldId="365"/>
        </pc:sldMkLst>
        <pc:spChg chg="mod">
          <ac:chgData name="Arjan Kamberg" userId="2cfeac95-aab1-41a7-bca5-796b19d85bc0" providerId="ADAL" clId="{FAC9CDC4-0FAE-EB4E-9EAF-2D36CE679FAE}" dt="2020-01-11T08:46:33.810" v="309" actId="20577"/>
          <ac:spMkLst>
            <pc:docMk/>
            <pc:sldMk cId="972063367" sldId="365"/>
            <ac:spMk id="3" creationId="{00000000-0000-0000-0000-000000000000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47:35.941" v="441"/>
        <pc:sldMkLst>
          <pc:docMk/>
          <pc:sldMk cId="4185387968" sldId="366"/>
        </pc:sldMkLst>
        <pc:spChg chg="mod">
          <ac:chgData name="Arjan Kamberg" userId="2cfeac95-aab1-41a7-bca5-796b19d85bc0" providerId="ADAL" clId="{FAC9CDC4-0FAE-EB4E-9EAF-2D36CE679FAE}" dt="2020-01-11T08:47:33.004" v="439" actId="20577"/>
          <ac:spMkLst>
            <pc:docMk/>
            <pc:sldMk cId="4185387968" sldId="366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47:35.941" v="441"/>
          <ac:spMkLst>
            <pc:docMk/>
            <pc:sldMk cId="4185387968" sldId="366"/>
            <ac:spMk id="4" creationId="{A27F2473-35D1-964C-8506-7FD6E235EA31}"/>
          </ac:spMkLst>
        </pc:spChg>
      </pc:sldChg>
      <pc:sldChg chg="addSp modSp add">
        <pc:chgData name="Arjan Kamberg" userId="2cfeac95-aab1-41a7-bca5-796b19d85bc0" providerId="ADAL" clId="{FAC9CDC4-0FAE-EB4E-9EAF-2D36CE679FAE}" dt="2020-01-11T08:52:07.495" v="480" actId="1076"/>
        <pc:sldMkLst>
          <pc:docMk/>
          <pc:sldMk cId="382323704" sldId="367"/>
        </pc:sldMkLst>
        <pc:spChg chg="add mod">
          <ac:chgData name="Arjan Kamberg" userId="2cfeac95-aab1-41a7-bca5-796b19d85bc0" providerId="ADAL" clId="{FAC9CDC4-0FAE-EB4E-9EAF-2D36CE679FAE}" dt="2020-01-11T08:52:07.495" v="480" actId="1076"/>
          <ac:spMkLst>
            <pc:docMk/>
            <pc:sldMk cId="382323704" sldId="367"/>
            <ac:spMk id="4" creationId="{8B11E7BE-9FC3-0443-996B-01081D1019F8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54:14.939" v="487" actId="1076"/>
        <pc:sldMkLst>
          <pc:docMk/>
          <pc:sldMk cId="2950084205" sldId="368"/>
        </pc:sldMkLst>
        <pc:spChg chg="mod">
          <ac:chgData name="Arjan Kamberg" userId="2cfeac95-aab1-41a7-bca5-796b19d85bc0" providerId="ADAL" clId="{FAC9CDC4-0FAE-EB4E-9EAF-2D36CE679FAE}" dt="2020-01-11T08:52:25.711" v="482" actId="20577"/>
          <ac:spMkLst>
            <pc:docMk/>
            <pc:sldMk cId="2950084205" sldId="368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8:52:32.089" v="485" actId="478"/>
          <ac:spMkLst>
            <pc:docMk/>
            <pc:sldMk cId="2950084205" sldId="368"/>
            <ac:spMk id="4" creationId="{8B11E7BE-9FC3-0443-996B-01081D1019F8}"/>
          </ac:spMkLst>
        </pc:spChg>
        <pc:picChg chg="del">
          <ac:chgData name="Arjan Kamberg" userId="2cfeac95-aab1-41a7-bca5-796b19d85bc0" providerId="ADAL" clId="{FAC9CDC4-0FAE-EB4E-9EAF-2D36CE679FAE}" dt="2020-01-11T08:52:28.309" v="483" actId="478"/>
          <ac:picMkLst>
            <pc:docMk/>
            <pc:sldMk cId="2950084205" sldId="368"/>
            <ac:picMk id="3" creationId="{5FBA6CE1-4EDA-B04E-AAD2-D85BC350BBD5}"/>
          </ac:picMkLst>
        </pc:picChg>
        <pc:picChg chg="add mod">
          <ac:chgData name="Arjan Kamberg" userId="2cfeac95-aab1-41a7-bca5-796b19d85bc0" providerId="ADAL" clId="{FAC9CDC4-0FAE-EB4E-9EAF-2D36CE679FAE}" dt="2020-01-11T08:54:14.939" v="487" actId="1076"/>
          <ac:picMkLst>
            <pc:docMk/>
            <pc:sldMk cId="2950084205" sldId="368"/>
            <ac:picMk id="5" creationId="{CB8319B4-6EE7-2F49-AD94-837DF43DB42F}"/>
          </ac:picMkLst>
        </pc:picChg>
      </pc:sldChg>
      <pc:sldChg chg="addSp modSp add">
        <pc:chgData name="Arjan Kamberg" userId="2cfeac95-aab1-41a7-bca5-796b19d85bc0" providerId="ADAL" clId="{FAC9CDC4-0FAE-EB4E-9EAF-2D36CE679FAE}" dt="2020-01-11T08:57:11.423" v="574" actId="313"/>
        <pc:sldMkLst>
          <pc:docMk/>
          <pc:sldMk cId="91617946" sldId="369"/>
        </pc:sldMkLst>
        <pc:spChg chg="add mod">
          <ac:chgData name="Arjan Kamberg" userId="2cfeac95-aab1-41a7-bca5-796b19d85bc0" providerId="ADAL" clId="{FAC9CDC4-0FAE-EB4E-9EAF-2D36CE679FAE}" dt="2020-01-11T08:57:11.423" v="574" actId="313"/>
          <ac:spMkLst>
            <pc:docMk/>
            <pc:sldMk cId="91617946" sldId="369"/>
            <ac:spMk id="3" creationId="{2F9B5370-916E-BA46-9E34-8AD7FA2DF706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6:18.566" v="1205" actId="1076"/>
        <pc:sldMkLst>
          <pc:docMk/>
          <pc:sldMk cId="849350015" sldId="370"/>
        </pc:sldMkLst>
        <pc:spChg chg="add del mod">
          <ac:chgData name="Arjan Kamberg" userId="2cfeac95-aab1-41a7-bca5-796b19d85bc0" providerId="ADAL" clId="{FAC9CDC4-0FAE-EB4E-9EAF-2D36CE679FAE}" dt="2020-01-11T08:58:04.025" v="618"/>
          <ac:spMkLst>
            <pc:docMk/>
            <pc:sldMk cId="849350015" sldId="370"/>
            <ac:spMk id="4" creationId="{C770AA63-6CBC-B24C-B6CA-989A868C4653}"/>
          </ac:spMkLst>
        </pc:spChg>
        <pc:spChg chg="add mod">
          <ac:chgData name="Arjan Kamberg" userId="2cfeac95-aab1-41a7-bca5-796b19d85bc0" providerId="ADAL" clId="{FAC9CDC4-0FAE-EB4E-9EAF-2D36CE679FAE}" dt="2020-02-14T09:46:18.566" v="1205" actId="1076"/>
          <ac:spMkLst>
            <pc:docMk/>
            <pc:sldMk cId="849350015" sldId="370"/>
            <ac:spMk id="6" creationId="{42A1B16D-3D16-B24A-97FB-A686A96C4324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7:56.397" v="1336" actId="1076"/>
        <pc:sldMkLst>
          <pc:docMk/>
          <pc:sldMk cId="3595448139" sldId="371"/>
        </pc:sldMkLst>
        <pc:spChg chg="add del mod">
          <ac:chgData name="Arjan Kamberg" userId="2cfeac95-aab1-41a7-bca5-796b19d85bc0" providerId="ADAL" clId="{FAC9CDC4-0FAE-EB4E-9EAF-2D36CE679FAE}" dt="2020-01-11T09:00:05.722" v="685"/>
          <ac:spMkLst>
            <pc:docMk/>
            <pc:sldMk cId="3595448139" sldId="371"/>
            <ac:spMk id="4" creationId="{69ED9623-ECAC-AB46-9C29-ACE1357B36AE}"/>
          </ac:spMkLst>
        </pc:spChg>
        <pc:spChg chg="del mod">
          <ac:chgData name="Arjan Kamberg" userId="2cfeac95-aab1-41a7-bca5-796b19d85bc0" providerId="ADAL" clId="{FAC9CDC4-0FAE-EB4E-9EAF-2D36CE679FAE}" dt="2020-02-14T09:46:24.060" v="1207" actId="478"/>
          <ac:spMkLst>
            <pc:docMk/>
            <pc:sldMk cId="3595448139" sldId="371"/>
            <ac:spMk id="6" creationId="{42A1B16D-3D16-B24A-97FB-A686A96C4324}"/>
          </ac:spMkLst>
        </pc:spChg>
        <pc:spChg chg="add mod">
          <ac:chgData name="Arjan Kamberg" userId="2cfeac95-aab1-41a7-bca5-796b19d85bc0" providerId="ADAL" clId="{FAC9CDC4-0FAE-EB4E-9EAF-2D36CE679FAE}" dt="2020-02-14T09:47:56.397" v="1336" actId="1076"/>
          <ac:spMkLst>
            <pc:docMk/>
            <pc:sldMk cId="3595448139" sldId="371"/>
            <ac:spMk id="7" creationId="{E9B0A61E-534A-DD47-BA02-35E6D6FB9215}"/>
          </ac:spMkLst>
        </pc:spChg>
        <pc:spChg chg="add">
          <ac:chgData name="Arjan Kamberg" userId="2cfeac95-aab1-41a7-bca5-796b19d85bc0" providerId="ADAL" clId="{FAC9CDC4-0FAE-EB4E-9EAF-2D36CE679FAE}" dt="2020-02-14T09:46:24.928" v="1208"/>
          <ac:spMkLst>
            <pc:docMk/>
            <pc:sldMk cId="3595448139" sldId="371"/>
            <ac:spMk id="8" creationId="{D7B416E1-0FDC-7446-A64B-FCDE4015C56F}"/>
          </ac:spMkLst>
        </pc:spChg>
        <pc:picChg chg="add del mod">
          <ac:chgData name="Arjan Kamberg" userId="2cfeac95-aab1-41a7-bca5-796b19d85bc0" providerId="ADAL" clId="{FAC9CDC4-0FAE-EB4E-9EAF-2D36CE679FAE}" dt="2020-01-11T09:00:04.857" v="683" actId="478"/>
          <ac:picMkLst>
            <pc:docMk/>
            <pc:sldMk cId="3595448139" sldId="371"/>
            <ac:picMk id="8" creationId="{4600C6E2-6773-7547-97D3-2C01F671E647}"/>
          </ac:picMkLst>
        </pc:picChg>
        <pc:picChg chg="add mod">
          <ac:chgData name="Arjan Kamberg" userId="2cfeac95-aab1-41a7-bca5-796b19d85bc0" providerId="ADAL" clId="{FAC9CDC4-0FAE-EB4E-9EAF-2D36CE679FAE}" dt="2020-01-11T09:00:19.691" v="690" actId="1076"/>
          <ac:picMkLst>
            <pc:docMk/>
            <pc:sldMk cId="3595448139" sldId="371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01.442" v="717" actId="14100"/>
        <pc:sldMkLst>
          <pc:docMk/>
          <pc:sldMk cId="1026558770" sldId="372"/>
        </pc:sldMkLst>
        <pc:spChg chg="mod">
          <ac:chgData name="Arjan Kamberg" userId="2cfeac95-aab1-41a7-bca5-796b19d85bc0" providerId="ADAL" clId="{FAC9CDC4-0FAE-EB4E-9EAF-2D36CE679FAE}" dt="2020-01-11T09:00:39.220" v="698" actId="20577"/>
          <ac:spMkLst>
            <pc:docMk/>
            <pc:sldMk cId="1026558770" sldId="372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9:00:44.907" v="701" actId="478"/>
          <ac:spMkLst>
            <pc:docMk/>
            <pc:sldMk cId="1026558770" sldId="372"/>
            <ac:spMk id="3" creationId="{2F9B5370-916E-BA46-9E34-8AD7FA2DF706}"/>
          </ac:spMkLst>
        </pc:spChg>
        <pc:spChg chg="del">
          <ac:chgData name="Arjan Kamberg" userId="2cfeac95-aab1-41a7-bca5-796b19d85bc0" providerId="ADAL" clId="{FAC9CDC4-0FAE-EB4E-9EAF-2D36CE679FAE}" dt="2020-01-11T09:00:46.501" v="702" actId="478"/>
          <ac:spMkLst>
            <pc:docMk/>
            <pc:sldMk cId="1026558770" sldId="372"/>
            <ac:spMk id="6" creationId="{42A1B16D-3D16-B24A-97FB-A686A96C4324}"/>
          </ac:spMkLst>
        </pc:spChg>
        <pc:spChg chg="del">
          <ac:chgData name="Arjan Kamberg" userId="2cfeac95-aab1-41a7-bca5-796b19d85bc0" providerId="ADAL" clId="{FAC9CDC4-0FAE-EB4E-9EAF-2D36CE679FAE}" dt="2020-01-11T09:00:47.874" v="703" actId="478"/>
          <ac:spMkLst>
            <pc:docMk/>
            <pc:sldMk cId="1026558770" sldId="372"/>
            <ac:spMk id="7" creationId="{E9B0A61E-534A-DD47-BA02-35E6D6FB9215}"/>
          </ac:spMkLst>
        </pc:spChg>
        <pc:picChg chg="add mod">
          <ac:chgData name="Arjan Kamberg" userId="2cfeac95-aab1-41a7-bca5-796b19d85bc0" providerId="ADAL" clId="{FAC9CDC4-0FAE-EB4E-9EAF-2D36CE679FAE}" dt="2020-01-11T09:05:01.442" v="717" actId="14100"/>
          <ac:picMkLst>
            <pc:docMk/>
            <pc:sldMk cId="1026558770" sldId="372"/>
            <ac:picMk id="4" creationId="{6247E632-1021-6040-B2F1-019F5B379949}"/>
          </ac:picMkLst>
        </pc:picChg>
        <pc:picChg chg="del">
          <ac:chgData name="Arjan Kamberg" userId="2cfeac95-aab1-41a7-bca5-796b19d85bc0" providerId="ADAL" clId="{FAC9CDC4-0FAE-EB4E-9EAF-2D36CE679FAE}" dt="2020-01-11T09:00:41.158" v="699" actId="478"/>
          <ac:picMkLst>
            <pc:docMk/>
            <pc:sldMk cId="1026558770" sldId="372"/>
            <ac:picMk id="5" creationId="{CB8319B4-6EE7-2F49-AD94-837DF43DB42F}"/>
          </ac:picMkLst>
        </pc:picChg>
        <pc:picChg chg="del">
          <ac:chgData name="Arjan Kamberg" userId="2cfeac95-aab1-41a7-bca5-796b19d85bc0" providerId="ADAL" clId="{FAC9CDC4-0FAE-EB4E-9EAF-2D36CE679FAE}" dt="2020-01-11T09:00:49.450" v="704" actId="478"/>
          <ac:picMkLst>
            <pc:docMk/>
            <pc:sldMk cId="1026558770" sldId="372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16.569" v="719" actId="14100"/>
        <pc:sldMkLst>
          <pc:docMk/>
          <pc:sldMk cId="978067239" sldId="373"/>
        </pc:sldMkLst>
        <pc:picChg chg="add mod">
          <ac:chgData name="Arjan Kamberg" userId="2cfeac95-aab1-41a7-bca5-796b19d85bc0" providerId="ADAL" clId="{FAC9CDC4-0FAE-EB4E-9EAF-2D36CE679FAE}" dt="2020-01-11T09:05:16.569" v="719" actId="14100"/>
          <ac:picMkLst>
            <pc:docMk/>
            <pc:sldMk cId="978067239" sldId="373"/>
            <ac:picMk id="3" creationId="{8E727BF4-FF06-C042-925C-BFFF448F76C2}"/>
          </ac:picMkLst>
        </pc:picChg>
        <pc:picChg chg="del">
          <ac:chgData name="Arjan Kamberg" userId="2cfeac95-aab1-41a7-bca5-796b19d85bc0" providerId="ADAL" clId="{FAC9CDC4-0FAE-EB4E-9EAF-2D36CE679FAE}" dt="2020-01-11T09:04:33.562" v="712" actId="478"/>
          <ac:picMkLst>
            <pc:docMk/>
            <pc:sldMk cId="978067239" sldId="373"/>
            <ac:picMk id="4" creationId="{6247E632-1021-6040-B2F1-019F5B379949}"/>
          </ac:picMkLst>
        </pc:picChg>
      </pc:sldChg>
      <pc:sldChg chg="add">
        <pc:chgData name="Arjan Kamberg" userId="2cfeac95-aab1-41a7-bca5-796b19d85bc0" providerId="ADAL" clId="{FAC9CDC4-0FAE-EB4E-9EAF-2D36CE679FAE}" dt="2020-01-11T09:05:40.289" v="720"/>
        <pc:sldMkLst>
          <pc:docMk/>
          <pc:sldMk cId="3826876762" sldId="374"/>
        </pc:sldMkLst>
      </pc:sldChg>
      <pc:sldChg chg="addSp delSp modSp add">
        <pc:chgData name="Arjan Kamberg" userId="2cfeac95-aab1-41a7-bca5-796b19d85bc0" providerId="ADAL" clId="{FAC9CDC4-0FAE-EB4E-9EAF-2D36CE679FAE}" dt="2020-01-11T09:08:25.809" v="729" actId="1076"/>
        <pc:sldMkLst>
          <pc:docMk/>
          <pc:sldMk cId="1978114622" sldId="375"/>
        </pc:sldMkLst>
        <pc:picChg chg="del">
          <ac:chgData name="Arjan Kamberg" userId="2cfeac95-aab1-41a7-bca5-796b19d85bc0" providerId="ADAL" clId="{FAC9CDC4-0FAE-EB4E-9EAF-2D36CE679FAE}" dt="2020-01-11T09:08:11.011" v="726" actId="478"/>
          <ac:picMkLst>
            <pc:docMk/>
            <pc:sldMk cId="1978114622" sldId="375"/>
            <ac:picMk id="3" creationId="{8E727BF4-FF06-C042-925C-BFFF448F76C2}"/>
          </ac:picMkLst>
        </pc:picChg>
        <pc:picChg chg="add mod">
          <ac:chgData name="Arjan Kamberg" userId="2cfeac95-aab1-41a7-bca5-796b19d85bc0" providerId="ADAL" clId="{FAC9CDC4-0FAE-EB4E-9EAF-2D36CE679FAE}" dt="2020-01-11T09:08:25.809" v="729" actId="1076"/>
          <ac:picMkLst>
            <pc:docMk/>
            <pc:sldMk cId="1978114622" sldId="375"/>
            <ac:picMk id="4" creationId="{2EC3AD2A-D8DE-5E4D-8D16-0DDF6BAA9008}"/>
          </ac:picMkLst>
        </pc:picChg>
      </pc:sldChg>
      <pc:sldChg chg="add">
        <pc:chgData name="Arjan Kamberg" userId="2cfeac95-aab1-41a7-bca5-796b19d85bc0" providerId="ADAL" clId="{FAC9CDC4-0FAE-EB4E-9EAF-2D36CE679FAE}" dt="2020-01-11T09:08:35.253" v="730"/>
        <pc:sldMkLst>
          <pc:docMk/>
          <pc:sldMk cId="121130578" sldId="376"/>
        </pc:sldMkLst>
      </pc:sldChg>
      <pc:sldChg chg="addSp delSp modSp add">
        <pc:chgData name="Arjan Kamberg" userId="2cfeac95-aab1-41a7-bca5-796b19d85bc0" providerId="ADAL" clId="{FAC9CDC4-0FAE-EB4E-9EAF-2D36CE679FAE}" dt="2020-01-11T09:13:58.735" v="734" actId="14100"/>
        <pc:sldMkLst>
          <pc:docMk/>
          <pc:sldMk cId="1661216034" sldId="377"/>
        </pc:sldMkLst>
        <pc:picChg chg="add mod">
          <ac:chgData name="Arjan Kamberg" userId="2cfeac95-aab1-41a7-bca5-796b19d85bc0" providerId="ADAL" clId="{FAC9CDC4-0FAE-EB4E-9EAF-2D36CE679FAE}" dt="2020-01-11T09:13:58.735" v="734" actId="14100"/>
          <ac:picMkLst>
            <pc:docMk/>
            <pc:sldMk cId="1661216034" sldId="377"/>
            <ac:picMk id="3" creationId="{C317F495-1042-E040-9F96-9BC845EF35B7}"/>
          </ac:picMkLst>
        </pc:picChg>
        <pc:picChg chg="del">
          <ac:chgData name="Arjan Kamberg" userId="2cfeac95-aab1-41a7-bca5-796b19d85bc0" providerId="ADAL" clId="{FAC9CDC4-0FAE-EB4E-9EAF-2D36CE679FAE}" dt="2020-01-11T09:13:52.361" v="732" actId="478"/>
          <ac:picMkLst>
            <pc:docMk/>
            <pc:sldMk cId="1661216034" sldId="377"/>
            <ac:picMk id="4" creationId="{2EC3AD2A-D8DE-5E4D-8D16-0DDF6BAA9008}"/>
          </ac:picMkLst>
        </pc:picChg>
      </pc:sldChg>
      <pc:sldChg chg="addSp delSp modSp add ord">
        <pc:chgData name="Arjan Kamberg" userId="2cfeac95-aab1-41a7-bca5-796b19d85bc0" providerId="ADAL" clId="{FAC9CDC4-0FAE-EB4E-9EAF-2D36CE679FAE}" dt="2020-01-11T10:20:42.615" v="1034"/>
        <pc:sldMkLst>
          <pc:docMk/>
          <pc:sldMk cId="2025159572" sldId="378"/>
        </pc:sldMkLst>
        <pc:spChg chg="mod">
          <ac:chgData name="Arjan Kamberg" userId="2cfeac95-aab1-41a7-bca5-796b19d85bc0" providerId="ADAL" clId="{FAC9CDC4-0FAE-EB4E-9EAF-2D36CE679FAE}" dt="2020-01-11T09:15:02.871" v="757" actId="20577"/>
          <ac:spMkLst>
            <pc:docMk/>
            <pc:sldMk cId="2025159572" sldId="378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9:30:58.830" v="763"/>
          <ac:spMkLst>
            <pc:docMk/>
            <pc:sldMk cId="2025159572" sldId="378"/>
            <ac:spMk id="4" creationId="{79AE6C6D-70B1-1E49-BDFA-07DEE971E048}"/>
          </ac:spMkLst>
        </pc:spChg>
        <pc:spChg chg="add mod">
          <ac:chgData name="Arjan Kamberg" userId="2cfeac95-aab1-41a7-bca5-796b19d85bc0" providerId="ADAL" clId="{FAC9CDC4-0FAE-EB4E-9EAF-2D36CE679FAE}" dt="2020-01-11T09:34:34.343" v="1033" actId="20577"/>
          <ac:spMkLst>
            <pc:docMk/>
            <pc:sldMk cId="2025159572" sldId="378"/>
            <ac:spMk id="5" creationId="{256FE1ED-60FD-F84D-905C-88CE24458CBB}"/>
          </ac:spMkLst>
        </pc:spChg>
        <pc:picChg chg="del">
          <ac:chgData name="Arjan Kamberg" userId="2cfeac95-aab1-41a7-bca5-796b19d85bc0" providerId="ADAL" clId="{FAC9CDC4-0FAE-EB4E-9EAF-2D36CE679FAE}" dt="2020-01-11T09:14:54.673" v="746" actId="478"/>
          <ac:picMkLst>
            <pc:docMk/>
            <pc:sldMk cId="2025159572" sldId="378"/>
            <ac:picMk id="3" creationId="{C317F495-1042-E040-9F96-9BC845EF35B7}"/>
          </ac:picMkLst>
        </pc:picChg>
      </pc:sldChg>
      <pc:sldChg chg="add">
        <pc:chgData name="Arjan Kamberg" userId="2cfeac95-aab1-41a7-bca5-796b19d85bc0" providerId="ADAL" clId="{FAC9CDC4-0FAE-EB4E-9EAF-2D36CE679FAE}" dt="2020-01-11T09:32:41.733" v="891"/>
        <pc:sldMkLst>
          <pc:docMk/>
          <pc:sldMk cId="2197374067" sldId="379"/>
        </pc:sldMkLst>
      </pc:sldChg>
      <pc:sldChg chg="addSp delSp modSp add">
        <pc:chgData name="Arjan Kamberg" userId="2cfeac95-aab1-41a7-bca5-796b19d85bc0" providerId="ADAL" clId="{FAC9CDC4-0FAE-EB4E-9EAF-2D36CE679FAE}" dt="2020-01-11T10:23:09.899" v="1040"/>
        <pc:sldMkLst>
          <pc:docMk/>
          <pc:sldMk cId="1023052728" sldId="380"/>
        </pc:sldMkLst>
        <pc:spChg chg="mod">
          <ac:chgData name="Arjan Kamberg" userId="2cfeac95-aab1-41a7-bca5-796b19d85bc0" providerId="ADAL" clId="{FAC9CDC4-0FAE-EB4E-9EAF-2D36CE679FAE}" dt="2020-01-11T10:20:50.804" v="1038" actId="20577"/>
          <ac:spMkLst>
            <pc:docMk/>
            <pc:sldMk cId="1023052728" sldId="380"/>
            <ac:spMk id="2" creationId="{00000000-0000-0000-0000-000000000000}"/>
          </ac:spMkLst>
        </pc:spChg>
        <pc:picChg chg="del">
          <ac:chgData name="Arjan Kamberg" userId="2cfeac95-aab1-41a7-bca5-796b19d85bc0" providerId="ADAL" clId="{FAC9CDC4-0FAE-EB4E-9EAF-2D36CE679FAE}" dt="2020-01-11T10:20:53.227" v="1039" actId="478"/>
          <ac:picMkLst>
            <pc:docMk/>
            <pc:sldMk cId="1023052728" sldId="380"/>
            <ac:picMk id="3" creationId="{C317F495-1042-E040-9F96-9BC845EF35B7}"/>
          </ac:picMkLst>
        </pc:picChg>
        <pc:picChg chg="add">
          <ac:chgData name="Arjan Kamberg" userId="2cfeac95-aab1-41a7-bca5-796b19d85bc0" providerId="ADAL" clId="{FAC9CDC4-0FAE-EB4E-9EAF-2D36CE679FAE}" dt="2020-01-11T10:23:09.899" v="1040"/>
          <ac:picMkLst>
            <pc:docMk/>
            <pc:sldMk cId="1023052728" sldId="380"/>
            <ac:picMk id="4" creationId="{2AD89722-B805-E245-8E2F-61E9A18C8EE2}"/>
          </ac:picMkLst>
        </pc:picChg>
      </pc:sldChg>
    </pc:docChg>
  </pc:docChgLst>
  <pc:docChgLst>
    <pc:chgData name="Arjan Kamberg" userId="2cfeac95-aab1-41a7-bca5-796b19d85bc0" providerId="ADAL" clId="{A652EF7D-8557-B145-972D-5B62FE4BFA92}"/>
    <pc:docChg chg="addSld modSld">
      <pc:chgData name="Arjan Kamberg" userId="2cfeac95-aab1-41a7-bca5-796b19d85bc0" providerId="ADAL" clId="{A652EF7D-8557-B145-972D-5B62FE4BFA92}" dt="2022-09-09T10:16:53.957" v="143" actId="20577"/>
      <pc:docMkLst>
        <pc:docMk/>
      </pc:docMkLst>
      <pc:sldChg chg="modSp new mod">
        <pc:chgData name="Arjan Kamberg" userId="2cfeac95-aab1-41a7-bca5-796b19d85bc0" providerId="ADAL" clId="{A652EF7D-8557-B145-972D-5B62FE4BFA92}" dt="2022-09-07T15:04:34.299" v="32" actId="20577"/>
        <pc:sldMkLst>
          <pc:docMk/>
          <pc:sldMk cId="3189347549" sldId="393"/>
        </pc:sldMkLst>
        <pc:spChg chg="mod">
          <ac:chgData name="Arjan Kamberg" userId="2cfeac95-aab1-41a7-bca5-796b19d85bc0" providerId="ADAL" clId="{A652EF7D-8557-B145-972D-5B62FE4BFA92}" dt="2022-09-07T15:04:29.063" v="31" actId="20577"/>
          <ac:spMkLst>
            <pc:docMk/>
            <pc:sldMk cId="3189347549" sldId="393"/>
            <ac:spMk id="2" creationId="{634630AA-B66F-C777-D0EF-ADB895F999A1}"/>
          </ac:spMkLst>
        </pc:spChg>
        <pc:spChg chg="mod">
          <ac:chgData name="Arjan Kamberg" userId="2cfeac95-aab1-41a7-bca5-796b19d85bc0" providerId="ADAL" clId="{A652EF7D-8557-B145-972D-5B62FE4BFA92}" dt="2022-09-07T15:04:34.299" v="32" actId="20577"/>
          <ac:spMkLst>
            <pc:docMk/>
            <pc:sldMk cId="3189347549" sldId="393"/>
            <ac:spMk id="3" creationId="{D330E66E-8BDF-7D31-2AF6-D7668F01EDFB}"/>
          </ac:spMkLst>
        </pc:spChg>
      </pc:sldChg>
      <pc:sldChg chg="modSp new mod">
        <pc:chgData name="Arjan Kamberg" userId="2cfeac95-aab1-41a7-bca5-796b19d85bc0" providerId="ADAL" clId="{A652EF7D-8557-B145-972D-5B62FE4BFA92}" dt="2022-09-07T15:05:13.401" v="46" actId="108"/>
        <pc:sldMkLst>
          <pc:docMk/>
          <pc:sldMk cId="1676359774" sldId="394"/>
        </pc:sldMkLst>
        <pc:spChg chg="mod">
          <ac:chgData name="Arjan Kamberg" userId="2cfeac95-aab1-41a7-bca5-796b19d85bc0" providerId="ADAL" clId="{A652EF7D-8557-B145-972D-5B62FE4BFA92}" dt="2022-09-07T15:05:13.401" v="46" actId="108"/>
          <ac:spMkLst>
            <pc:docMk/>
            <pc:sldMk cId="1676359774" sldId="394"/>
            <ac:spMk id="2" creationId="{F97F5DFC-23D0-28A2-C1F1-0693C09125C8}"/>
          </ac:spMkLst>
        </pc:spChg>
        <pc:spChg chg="mod">
          <ac:chgData name="Arjan Kamberg" userId="2cfeac95-aab1-41a7-bca5-796b19d85bc0" providerId="ADAL" clId="{A652EF7D-8557-B145-972D-5B62FE4BFA92}" dt="2022-09-07T15:04:59.070" v="34"/>
          <ac:spMkLst>
            <pc:docMk/>
            <pc:sldMk cId="1676359774" sldId="394"/>
            <ac:spMk id="3" creationId="{6BDF731E-F01F-4592-C72D-98265002AA0D}"/>
          </ac:spMkLst>
        </pc:spChg>
      </pc:sldChg>
      <pc:sldChg chg="modSp new mod">
        <pc:chgData name="Arjan Kamberg" userId="2cfeac95-aab1-41a7-bca5-796b19d85bc0" providerId="ADAL" clId="{A652EF7D-8557-B145-972D-5B62FE4BFA92}" dt="2022-09-07T15:05:49.958" v="60" actId="108"/>
        <pc:sldMkLst>
          <pc:docMk/>
          <pc:sldMk cId="2699536551" sldId="395"/>
        </pc:sldMkLst>
        <pc:spChg chg="mod">
          <ac:chgData name="Arjan Kamberg" userId="2cfeac95-aab1-41a7-bca5-796b19d85bc0" providerId="ADAL" clId="{A652EF7D-8557-B145-972D-5B62FE4BFA92}" dt="2022-09-07T15:05:49.958" v="60" actId="108"/>
          <ac:spMkLst>
            <pc:docMk/>
            <pc:sldMk cId="2699536551" sldId="395"/>
            <ac:spMk id="2" creationId="{17C38C0E-8CE8-388A-B6D2-BB48936F9674}"/>
          </ac:spMkLst>
        </pc:spChg>
        <pc:spChg chg="mod">
          <ac:chgData name="Arjan Kamberg" userId="2cfeac95-aab1-41a7-bca5-796b19d85bc0" providerId="ADAL" clId="{A652EF7D-8557-B145-972D-5B62FE4BFA92}" dt="2022-09-07T15:05:29.328" v="49" actId="20577"/>
          <ac:spMkLst>
            <pc:docMk/>
            <pc:sldMk cId="2699536551" sldId="395"/>
            <ac:spMk id="3" creationId="{87C1F4FF-799E-3C17-69E4-4199C8BF44F6}"/>
          </ac:spMkLst>
        </pc:spChg>
      </pc:sldChg>
      <pc:sldChg chg="modSp new mod">
        <pc:chgData name="Arjan Kamberg" userId="2cfeac95-aab1-41a7-bca5-796b19d85bc0" providerId="ADAL" clId="{A652EF7D-8557-B145-972D-5B62FE4BFA92}" dt="2022-09-07T15:06:21.206" v="76" actId="20577"/>
        <pc:sldMkLst>
          <pc:docMk/>
          <pc:sldMk cId="3986961149" sldId="396"/>
        </pc:sldMkLst>
        <pc:spChg chg="mod">
          <ac:chgData name="Arjan Kamberg" userId="2cfeac95-aab1-41a7-bca5-796b19d85bc0" providerId="ADAL" clId="{A652EF7D-8557-B145-972D-5B62FE4BFA92}" dt="2022-09-07T15:06:17.440" v="75" actId="108"/>
          <ac:spMkLst>
            <pc:docMk/>
            <pc:sldMk cId="3986961149" sldId="396"/>
            <ac:spMk id="2" creationId="{1494CDFF-9400-83FC-AD0E-827BFC80B2F9}"/>
          </ac:spMkLst>
        </pc:spChg>
        <pc:spChg chg="mod">
          <ac:chgData name="Arjan Kamberg" userId="2cfeac95-aab1-41a7-bca5-796b19d85bc0" providerId="ADAL" clId="{A652EF7D-8557-B145-972D-5B62FE4BFA92}" dt="2022-09-07T15:06:21.206" v="76" actId="20577"/>
          <ac:spMkLst>
            <pc:docMk/>
            <pc:sldMk cId="3986961149" sldId="396"/>
            <ac:spMk id="3" creationId="{EE30AD84-2946-350F-CA87-294DFCEEA78C}"/>
          </ac:spMkLst>
        </pc:spChg>
      </pc:sldChg>
      <pc:sldChg chg="modSp new mod">
        <pc:chgData name="Arjan Kamberg" userId="2cfeac95-aab1-41a7-bca5-796b19d85bc0" providerId="ADAL" clId="{A652EF7D-8557-B145-972D-5B62FE4BFA92}" dt="2022-09-09T10:16:53.957" v="143" actId="20577"/>
        <pc:sldMkLst>
          <pc:docMk/>
          <pc:sldMk cId="2382687031" sldId="397"/>
        </pc:sldMkLst>
        <pc:spChg chg="mod">
          <ac:chgData name="Arjan Kamberg" userId="2cfeac95-aab1-41a7-bca5-796b19d85bc0" providerId="ADAL" clId="{A652EF7D-8557-B145-972D-5B62FE4BFA92}" dt="2022-09-09T10:16:53.957" v="143" actId="20577"/>
          <ac:spMkLst>
            <pc:docMk/>
            <pc:sldMk cId="2382687031" sldId="397"/>
            <ac:spMk id="2" creationId="{E768A289-180F-EE20-41D8-F4116036F108}"/>
          </ac:spMkLst>
        </pc:spChg>
      </pc:sldChg>
    </pc:docChg>
  </pc:docChgLst>
  <pc:docChgLst>
    <pc:chgData name="Arjan Kamberg" userId="2cfeac95-aab1-41a7-bca5-796b19d85bc0" providerId="ADAL" clId="{7D594A4A-9682-5546-8E69-CEDB28ED606A}"/>
    <pc:docChg chg="undo custSel addSld modSld">
      <pc:chgData name="Arjan Kamberg" userId="2cfeac95-aab1-41a7-bca5-796b19d85bc0" providerId="ADAL" clId="{7D594A4A-9682-5546-8E69-CEDB28ED606A}" dt="2020-09-14T21:09:13.134" v="397" actId="20577"/>
      <pc:docMkLst>
        <pc:docMk/>
      </pc:docMkLst>
      <pc:sldChg chg="modSp mod">
        <pc:chgData name="Arjan Kamberg" userId="2cfeac95-aab1-41a7-bca5-796b19d85bc0" providerId="ADAL" clId="{7D594A4A-9682-5546-8E69-CEDB28ED606A}" dt="2020-09-08T13:11:09.047" v="364" actId="20577"/>
        <pc:sldMkLst>
          <pc:docMk/>
          <pc:sldMk cId="2079639833" sldId="385"/>
        </pc:sldMkLst>
        <pc:spChg chg="mod">
          <ac:chgData name="Arjan Kamberg" userId="2cfeac95-aab1-41a7-bca5-796b19d85bc0" providerId="ADAL" clId="{7D594A4A-9682-5546-8E69-CEDB28ED606A}" dt="2020-09-08T13:11:09.047" v="364" actId="20577"/>
          <ac:spMkLst>
            <pc:docMk/>
            <pc:sldMk cId="2079639833" sldId="385"/>
            <ac:spMk id="3" creationId="{2F9B5370-916E-BA46-9E34-8AD7FA2DF706}"/>
          </ac:spMkLst>
        </pc:spChg>
      </pc:sldChg>
      <pc:sldChg chg="addSp modSp mod">
        <pc:chgData name="Arjan Kamberg" userId="2cfeac95-aab1-41a7-bca5-796b19d85bc0" providerId="ADAL" clId="{7D594A4A-9682-5546-8E69-CEDB28ED606A}" dt="2020-09-08T13:05:49.329" v="283" actId="1076"/>
        <pc:sldMkLst>
          <pc:docMk/>
          <pc:sldMk cId="3219611341" sldId="387"/>
        </pc:sldMkLst>
        <pc:spChg chg="add mod">
          <ac:chgData name="Arjan Kamberg" userId="2cfeac95-aab1-41a7-bca5-796b19d85bc0" providerId="ADAL" clId="{7D594A4A-9682-5546-8E69-CEDB28ED606A}" dt="2020-09-08T13:05:49.329" v="283" actId="1076"/>
          <ac:spMkLst>
            <pc:docMk/>
            <pc:sldMk cId="3219611341" sldId="387"/>
            <ac:spMk id="3" creationId="{00517CB4-31A1-544F-8264-26ABFC710CFB}"/>
          </ac:spMkLst>
        </pc:spChg>
      </pc:sldChg>
      <pc:sldChg chg="addSp modSp add mod">
        <pc:chgData name="Arjan Kamberg" userId="2cfeac95-aab1-41a7-bca5-796b19d85bc0" providerId="ADAL" clId="{7D594A4A-9682-5546-8E69-CEDB28ED606A}" dt="2020-09-14T21:03:08.339" v="370" actId="1076"/>
        <pc:sldMkLst>
          <pc:docMk/>
          <pc:sldMk cId="1531702595" sldId="388"/>
        </pc:sldMkLst>
        <pc:spChg chg="mod">
          <ac:chgData name="Arjan Kamberg" userId="2cfeac95-aab1-41a7-bca5-796b19d85bc0" providerId="ADAL" clId="{7D594A4A-9682-5546-8E69-CEDB28ED606A}" dt="2020-09-08T13:02:35.223" v="32" actId="20577"/>
          <ac:spMkLst>
            <pc:docMk/>
            <pc:sldMk cId="1531702595" sldId="388"/>
            <ac:spMk id="2" creationId="{BAF02143-F2D9-624E-9B23-F93E69404899}"/>
          </ac:spMkLst>
        </pc:spChg>
        <pc:picChg chg="add mod">
          <ac:chgData name="Arjan Kamberg" userId="2cfeac95-aab1-41a7-bca5-796b19d85bc0" providerId="ADAL" clId="{7D594A4A-9682-5546-8E69-CEDB28ED606A}" dt="2020-09-14T21:03:08.339" v="370" actId="1076"/>
          <ac:picMkLst>
            <pc:docMk/>
            <pc:sldMk cId="1531702595" sldId="388"/>
            <ac:picMk id="4" creationId="{C5EC4FF8-09FE-3141-A4E5-72E58A4725F0}"/>
          </ac:picMkLst>
        </pc:picChg>
      </pc:sldChg>
      <pc:sldChg chg="addSp modSp add mod">
        <pc:chgData name="Arjan Kamberg" userId="2cfeac95-aab1-41a7-bca5-796b19d85bc0" providerId="ADAL" clId="{7D594A4A-9682-5546-8E69-CEDB28ED606A}" dt="2020-09-08T13:05:07.865" v="199" actId="20577"/>
        <pc:sldMkLst>
          <pc:docMk/>
          <pc:sldMk cId="3170996453" sldId="389"/>
        </pc:sldMkLst>
        <pc:spChg chg="mod">
          <ac:chgData name="Arjan Kamberg" userId="2cfeac95-aab1-41a7-bca5-796b19d85bc0" providerId="ADAL" clId="{7D594A4A-9682-5546-8E69-CEDB28ED606A}" dt="2020-09-08T13:03:42.301" v="38" actId="20577"/>
          <ac:spMkLst>
            <pc:docMk/>
            <pc:sldMk cId="3170996453" sldId="389"/>
            <ac:spMk id="2" creationId="{AE4BB122-1E84-F248-9479-E30E2A3D5A4A}"/>
          </ac:spMkLst>
        </pc:spChg>
        <pc:spChg chg="mod">
          <ac:chgData name="Arjan Kamberg" userId="2cfeac95-aab1-41a7-bca5-796b19d85bc0" providerId="ADAL" clId="{7D594A4A-9682-5546-8E69-CEDB28ED606A}" dt="2020-09-08T13:05:07.865" v="199" actId="20577"/>
          <ac:spMkLst>
            <pc:docMk/>
            <pc:sldMk cId="3170996453" sldId="389"/>
            <ac:spMk id="3" creationId="{B41CCB11-4729-C342-AE66-F23A5F447CDF}"/>
          </ac:spMkLst>
        </pc:spChg>
        <pc:picChg chg="add mod">
          <ac:chgData name="Arjan Kamberg" userId="2cfeac95-aab1-41a7-bca5-796b19d85bc0" providerId="ADAL" clId="{7D594A4A-9682-5546-8E69-CEDB28ED606A}" dt="2020-09-08T13:05:05.783" v="198" actId="1076"/>
          <ac:picMkLst>
            <pc:docMk/>
            <pc:sldMk cId="3170996453" sldId="389"/>
            <ac:picMk id="4" creationId="{45FB70FF-506C-FD43-BD1D-01CF6A502732}"/>
          </ac:picMkLst>
        </pc:picChg>
      </pc:sldChg>
      <pc:sldChg chg="addSp delSp modSp add mod">
        <pc:chgData name="Arjan Kamberg" userId="2cfeac95-aab1-41a7-bca5-796b19d85bc0" providerId="ADAL" clId="{7D594A4A-9682-5546-8E69-CEDB28ED606A}" dt="2020-09-14T21:04:40.907" v="378" actId="14100"/>
        <pc:sldMkLst>
          <pc:docMk/>
          <pc:sldMk cId="2836665410" sldId="390"/>
        </pc:sldMkLst>
        <pc:spChg chg="del">
          <ac:chgData name="Arjan Kamberg" userId="2cfeac95-aab1-41a7-bca5-796b19d85bc0" providerId="ADAL" clId="{7D594A4A-9682-5546-8E69-CEDB28ED606A}" dt="2020-09-14T21:04:27.645" v="373"/>
          <ac:spMkLst>
            <pc:docMk/>
            <pc:sldMk cId="2836665410" sldId="390"/>
            <ac:spMk id="3" creationId="{7BF09B58-9D72-744F-9831-C341D5FE727F}"/>
          </ac:spMkLst>
        </pc:spChg>
        <pc:picChg chg="del">
          <ac:chgData name="Arjan Kamberg" userId="2cfeac95-aab1-41a7-bca5-796b19d85bc0" providerId="ADAL" clId="{7D594A4A-9682-5546-8E69-CEDB28ED606A}" dt="2020-09-14T21:03:25.844" v="372" actId="478"/>
          <ac:picMkLst>
            <pc:docMk/>
            <pc:sldMk cId="2836665410" sldId="390"/>
            <ac:picMk id="4" creationId="{C5EC4FF8-09FE-3141-A4E5-72E58A4725F0}"/>
          </ac:picMkLst>
        </pc:picChg>
        <pc:picChg chg="add mod">
          <ac:chgData name="Arjan Kamberg" userId="2cfeac95-aab1-41a7-bca5-796b19d85bc0" providerId="ADAL" clId="{7D594A4A-9682-5546-8E69-CEDB28ED606A}" dt="2020-09-14T21:04:40.907" v="378" actId="14100"/>
          <ac:picMkLst>
            <pc:docMk/>
            <pc:sldMk cId="2836665410" sldId="390"/>
            <ac:picMk id="6" creationId="{9D00D555-B8B4-1E4C-84DD-D6CB7394FC51}"/>
          </ac:picMkLst>
        </pc:picChg>
      </pc:sldChg>
      <pc:sldChg chg="addSp delSp modSp add mod">
        <pc:chgData name="Arjan Kamberg" userId="2cfeac95-aab1-41a7-bca5-796b19d85bc0" providerId="ADAL" clId="{7D594A4A-9682-5546-8E69-CEDB28ED606A}" dt="2020-09-14T21:05:53.755" v="387" actId="478"/>
        <pc:sldMkLst>
          <pc:docMk/>
          <pc:sldMk cId="2213207011" sldId="391"/>
        </pc:sldMkLst>
        <pc:spChg chg="mod">
          <ac:chgData name="Arjan Kamberg" userId="2cfeac95-aab1-41a7-bca5-796b19d85bc0" providerId="ADAL" clId="{7D594A4A-9682-5546-8E69-CEDB28ED606A}" dt="2020-09-14T21:05:43.900" v="385" actId="20577"/>
          <ac:spMkLst>
            <pc:docMk/>
            <pc:sldMk cId="2213207011" sldId="391"/>
            <ac:spMk id="2" creationId="{BAF02143-F2D9-624E-9B23-F93E69404899}"/>
          </ac:spMkLst>
        </pc:spChg>
        <pc:spChg chg="add del mod">
          <ac:chgData name="Arjan Kamberg" userId="2cfeac95-aab1-41a7-bca5-796b19d85bc0" providerId="ADAL" clId="{7D594A4A-9682-5546-8E69-CEDB28ED606A}" dt="2020-09-14T21:05:53.755" v="387" actId="478"/>
          <ac:spMkLst>
            <pc:docMk/>
            <pc:sldMk cId="2213207011" sldId="391"/>
            <ac:spMk id="4" creationId="{D995D761-C247-E34C-A99F-6F32AD33BA6A}"/>
          </ac:spMkLst>
        </pc:spChg>
        <pc:picChg chg="add mod">
          <ac:chgData name="Arjan Kamberg" userId="2cfeac95-aab1-41a7-bca5-796b19d85bc0" providerId="ADAL" clId="{7D594A4A-9682-5546-8E69-CEDB28ED606A}" dt="2020-09-14T21:05:36.721" v="382" actId="1076"/>
          <ac:picMkLst>
            <pc:docMk/>
            <pc:sldMk cId="2213207011" sldId="391"/>
            <ac:picMk id="5" creationId="{007ACA8C-5BAA-0747-9EDB-D5851E474B4A}"/>
          </ac:picMkLst>
        </pc:picChg>
        <pc:picChg chg="del">
          <ac:chgData name="Arjan Kamberg" userId="2cfeac95-aab1-41a7-bca5-796b19d85bc0" providerId="ADAL" clId="{7D594A4A-9682-5546-8E69-CEDB28ED606A}" dt="2020-09-14T21:04:52.454" v="380" actId="478"/>
          <ac:picMkLst>
            <pc:docMk/>
            <pc:sldMk cId="2213207011" sldId="391"/>
            <ac:picMk id="6" creationId="{9D00D555-B8B4-1E4C-84DD-D6CB7394FC51}"/>
          </ac:picMkLst>
        </pc:picChg>
      </pc:sldChg>
      <pc:sldChg chg="addSp delSp modSp add mod modNotesTx">
        <pc:chgData name="Arjan Kamberg" userId="2cfeac95-aab1-41a7-bca5-796b19d85bc0" providerId="ADAL" clId="{7D594A4A-9682-5546-8E69-CEDB28ED606A}" dt="2020-09-14T21:09:13.134" v="397" actId="20577"/>
        <pc:sldMkLst>
          <pc:docMk/>
          <pc:sldMk cId="603019523" sldId="392"/>
        </pc:sldMkLst>
        <pc:picChg chg="add mod">
          <ac:chgData name="Arjan Kamberg" userId="2cfeac95-aab1-41a7-bca5-796b19d85bc0" providerId="ADAL" clId="{7D594A4A-9682-5546-8E69-CEDB28ED606A}" dt="2020-09-14T21:07:06.412" v="393" actId="1076"/>
          <ac:picMkLst>
            <pc:docMk/>
            <pc:sldMk cId="603019523" sldId="392"/>
            <ac:picMk id="3" creationId="{92F3E386-16EB-944E-A8C3-98F0EAAD0362}"/>
          </ac:picMkLst>
        </pc:picChg>
        <pc:picChg chg="del">
          <ac:chgData name="Arjan Kamberg" userId="2cfeac95-aab1-41a7-bca5-796b19d85bc0" providerId="ADAL" clId="{7D594A4A-9682-5546-8E69-CEDB28ED606A}" dt="2020-09-14T21:07:00.600" v="389" actId="478"/>
          <ac:picMkLst>
            <pc:docMk/>
            <pc:sldMk cId="603019523" sldId="392"/>
            <ac:picMk id="5" creationId="{007ACA8C-5BAA-0747-9EDB-D5851E474B4A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8-9-2023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8-9-2023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2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een flowchart van de omrekening van de temperaturen. Start </a:t>
            </a:r>
            <a:r>
              <a:rPr lang="nl-NL" dirty="0" err="1"/>
              <a:t>Draw.io</a:t>
            </a:r>
            <a:r>
              <a:rPr lang="nl-NL" dirty="0"/>
              <a:t> en laat het stap voor stap zien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01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Eindresultaat. We hoeven niet de ingewikkelde formules neer te zetten. Het gaat om het proces.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6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024479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Theorie - S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H1.2 Uitwerken Stroomdiagrammen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ingeleverde flowcharts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00D555-B8B4-1E4C-84DD-D6CB7394FC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48" y="0"/>
            <a:ext cx="4622832" cy="7535014"/>
          </a:xfrm>
        </p:spPr>
      </p:pic>
    </p:spTree>
    <p:extLst>
      <p:ext uri="{BB962C8B-B14F-4D97-AF65-F5344CB8AC3E}">
        <p14:creationId xmlns:p14="http://schemas.microsoft.com/office/powerpoint/2010/main" val="283666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</a:t>
            </a:r>
            <a:br>
              <a:rPr lang="nl-NL" dirty="0"/>
            </a:br>
            <a:r>
              <a:rPr lang="nl-NL" dirty="0"/>
              <a:t>ingeleverde flowcharts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A8C-5BAA-0747-9EDB-D5851E47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34" y="0"/>
            <a:ext cx="6804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0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</a:t>
            </a:r>
            <a:br>
              <a:rPr lang="nl-NL" dirty="0"/>
            </a:br>
            <a:r>
              <a:rPr lang="nl-NL" dirty="0"/>
              <a:t>ingeleverde flowcharts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3E386-16EB-944E-A8C3-98F0EAAD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1560830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Omrekenen Temperatuur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6DC48-AE94-2847-8882-D14605A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7" y="1436951"/>
            <a:ext cx="5401894" cy="5421049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6495068" y="1800520"/>
            <a:ext cx="58105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Ik wil een meet en presentatiesysteem waarbij na het</a:t>
            </a:r>
          </a:p>
          <a:p>
            <a:r>
              <a:rPr lang="nl-NL" dirty="0"/>
              <a:t>Aanzetten er een keuze wordt gemaakt in welke </a:t>
            </a:r>
          </a:p>
          <a:p>
            <a:r>
              <a:rPr lang="nl-NL" dirty="0"/>
              <a:t>temp eenheid (K F C) de buitentemp getoond moet worden.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Na de keuze wordt iedere minuut de temp uitgelezen</a:t>
            </a:r>
          </a:p>
          <a:p>
            <a:r>
              <a:rPr lang="nl-NL" dirty="0"/>
              <a:t>Omgerekend en op een Billboard getoond..</a:t>
            </a:r>
          </a:p>
          <a:p>
            <a:endParaRPr lang="nl-NL" dirty="0"/>
          </a:p>
          <a:p>
            <a:r>
              <a:rPr lang="nl-NL" dirty="0"/>
              <a:t>De sensor meet de temperatuur in C.</a:t>
            </a:r>
          </a:p>
        </p:txBody>
      </p:sp>
    </p:spTree>
    <p:extLst>
      <p:ext uri="{BB962C8B-B14F-4D97-AF65-F5344CB8AC3E}">
        <p14:creationId xmlns:p14="http://schemas.microsoft.com/office/powerpoint/2010/main" val="202515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Temperatuur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88" y="-224348"/>
            <a:ext cx="7878274" cy="73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1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B122-1E84-F248-9479-E30E2A3D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CB11-4729-C342-AE66-F23A5F447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Een keuze heeft altijd 2uitgangen, niet meer en ook niet minder.</a:t>
            </a:r>
          </a:p>
          <a:p>
            <a:r>
              <a:rPr lang="nl-NL" dirty="0"/>
              <a:t>De keuze is altijd een vraag waar alleen Ja of Nee op geantwoord kan worden.</a:t>
            </a:r>
            <a:br>
              <a:rPr lang="nl-NL" dirty="0"/>
            </a:b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B70FF-506C-FD43-BD1D-01CF6A50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32" y="2850518"/>
            <a:ext cx="4046818" cy="33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9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C0E-8CE8-388A-B6D2-BB48936F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Opdracht</a:t>
            </a:r>
            <a:r>
              <a:rPr lang="en-GB" dirty="0"/>
              <a:t> 1.6.4 </a:t>
            </a:r>
            <a:r>
              <a:rPr lang="en-GB" dirty="0" err="1"/>
              <a:t>Getal</a:t>
            </a:r>
            <a:r>
              <a:rPr lang="en-GB" dirty="0"/>
              <a:t> </a:t>
            </a:r>
            <a:r>
              <a:rPr lang="en-GB" dirty="0" err="1"/>
              <a:t>raden</a:t>
            </a:r>
            <a:r>
              <a:rPr lang="en-GB" dirty="0"/>
              <a:t> </a:t>
            </a:r>
            <a:br>
              <a:rPr lang="en-GB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F4FF-799E-3C17-69E4-4199C8BF44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Teken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in DRAW.IO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stroomdiagram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van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spelletje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raden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tussen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0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en</a:t>
            </a:r>
            <a:r>
              <a:rPr lang="en-GB" sz="1800">
                <a:solidFill>
                  <a:srgbClr val="3F3F3F"/>
                </a:solidFill>
                <a:effectLst/>
                <a:latin typeface="ArialMT"/>
              </a:rPr>
              <a:t> 100.</a:t>
            </a:r>
            <a:br>
              <a:rPr lang="en-GB" sz="1800" dirty="0">
                <a:solidFill>
                  <a:srgbClr val="3F3F3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Na start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neemt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gedachte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volgende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moet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ingeven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dirty="0"/>
          </a:p>
          <a:p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Er is dan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keuze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: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Als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goed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is, dan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feliciteren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we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proces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klaar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sz="1800" dirty="0">
              <a:solidFill>
                <a:srgbClr val="3F3F3F"/>
              </a:solidFill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Als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keuze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niet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goed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gaan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we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verder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sz="1800" dirty="0">
              <a:solidFill>
                <a:srgbClr val="3F3F3F"/>
              </a:solidFill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volgende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wat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kan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hoog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of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laag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is.</a:t>
            </a:r>
            <a:br>
              <a:rPr lang="en-GB" sz="1800" dirty="0">
                <a:solidFill>
                  <a:srgbClr val="3F3F3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zeg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bij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hoog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kleiner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is.</a:t>
            </a:r>
            <a:br>
              <a:rPr lang="en-GB" sz="1800" dirty="0">
                <a:solidFill>
                  <a:srgbClr val="3F3F3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Als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klein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zegt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groter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moet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zijn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We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gaan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weer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terug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naar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invoeren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van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sz="1800" dirty="0">
              <a:solidFill>
                <a:srgbClr val="3F3F3F"/>
              </a:solidFill>
              <a:effectLst/>
              <a:latin typeface="SymbolMT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9953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CDFF-9400-83FC-AD0E-827BFC8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</a:t>
            </a:r>
            <a:r>
              <a:rPr lang="en-GB" dirty="0"/>
              <a:t>1.6.5 </a:t>
            </a:r>
            <a:r>
              <a:rPr lang="en-GB" dirty="0" err="1"/>
              <a:t>Hoger</a:t>
            </a:r>
            <a:r>
              <a:rPr lang="en-GB" dirty="0"/>
              <a:t> / Lager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AD84-2946-350F-CA87-294DFCEEA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Hetzelfe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spelletje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als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bij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1.6.4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Alleen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voer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je nu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zelf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gaat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op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slimste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manier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raden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</a:t>
            </a:r>
          </a:p>
          <a:p>
            <a:endParaRPr lang="en-GB" sz="1800" dirty="0">
              <a:solidFill>
                <a:srgbClr val="3F3F3F"/>
              </a:solidFill>
              <a:latin typeface="ArialMT"/>
            </a:endParaRPr>
          </a:p>
          <a:p>
            <a:r>
              <a:rPr lang="en-GB" sz="1800" dirty="0" err="1">
                <a:solidFill>
                  <a:srgbClr val="3F3F3F"/>
                </a:solidFill>
                <a:latin typeface="ArialMT"/>
              </a:rPr>
              <a:t>Zet</a:t>
            </a:r>
            <a:r>
              <a:rPr lang="en-GB" sz="1800" dirty="0">
                <a:solidFill>
                  <a:srgbClr val="3F3F3F"/>
                </a:solidFill>
                <a:latin typeface="ArialMT"/>
              </a:rPr>
              <a:t> in de flowchart in </a:t>
            </a:r>
            <a:r>
              <a:rPr lang="en-GB" sz="1800" dirty="0" err="1">
                <a:solidFill>
                  <a:srgbClr val="3F3F3F"/>
                </a:solidFill>
                <a:latin typeface="ArialMT"/>
              </a:rPr>
              <a:t>stapjes</a:t>
            </a:r>
            <a:r>
              <a:rPr lang="en-GB" sz="1800" dirty="0">
                <a:solidFill>
                  <a:srgbClr val="3F3F3F"/>
                </a:solidFill>
                <a:latin typeface="ArialMT"/>
              </a:rPr>
              <a:t> hoe die </a:t>
            </a:r>
            <a:r>
              <a:rPr lang="en-GB" sz="1800" dirty="0" err="1">
                <a:solidFill>
                  <a:srgbClr val="3F3F3F"/>
                </a:solidFill>
                <a:latin typeface="ArialMT"/>
              </a:rPr>
              <a:t>slimme</a:t>
            </a:r>
            <a:r>
              <a:rPr lang="en-GB" sz="1800" dirty="0">
                <a:solidFill>
                  <a:srgbClr val="3F3F3F"/>
                </a:solidFill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latin typeface="ArialMT"/>
              </a:rPr>
              <a:t>manier</a:t>
            </a:r>
            <a:r>
              <a:rPr lang="en-GB" sz="1800" dirty="0">
                <a:solidFill>
                  <a:srgbClr val="3F3F3F"/>
                </a:solidFill>
                <a:latin typeface="ArialMT"/>
              </a:rPr>
              <a:t> is.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696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A289-180F-EE20-41D8-F4116036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Bespreken 1.6.1 -&gt; Koffie 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87C2-4417-6E18-9A88-5B141AEE1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268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Wat is een Stroomdiagram ?</a:t>
            </a:r>
            <a:br>
              <a:rPr lang="nl-NL" sz="2800" dirty="0"/>
            </a:b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949B27-91A7-8045-9ED0-64981B16D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Wat is een Stroomdiagram ?</a:t>
            </a:r>
            <a:br>
              <a:rPr lang="nl-NL" sz="2800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nl-NL" sz="3200" dirty="0"/>
              <a:t>Stroomdiagram</a:t>
            </a:r>
            <a:r>
              <a:rPr lang="en-US" sz="3200" dirty="0"/>
              <a:t> (flowchart of </a:t>
            </a:r>
            <a:r>
              <a:rPr lang="en-US" sz="3200" dirty="0" err="1"/>
              <a:t>stroomschema</a:t>
            </a:r>
            <a:r>
              <a:rPr lang="en-US" sz="3200" dirty="0"/>
              <a:t>) is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schematische</a:t>
            </a:r>
            <a:r>
              <a:rPr lang="en-US" sz="3200" dirty="0"/>
              <a:t> </a:t>
            </a:r>
            <a:r>
              <a:rPr lang="en-US" sz="3200" dirty="0" err="1"/>
              <a:t>voorstelling</a:t>
            </a:r>
            <a:r>
              <a:rPr lang="en-US" sz="3200" dirty="0"/>
              <a:t> van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proces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/>
              <a:t>De </a:t>
            </a:r>
            <a:r>
              <a:rPr lang="en-US" sz="3200" dirty="0" err="1"/>
              <a:t>verschillende</a:t>
            </a:r>
            <a:r>
              <a:rPr lang="en-US" sz="3200" dirty="0"/>
              <a:t> </a:t>
            </a:r>
            <a:r>
              <a:rPr lang="en-US" sz="3200" dirty="0" err="1"/>
              <a:t>stappen</a:t>
            </a:r>
            <a:r>
              <a:rPr lang="en-US" sz="3200" dirty="0"/>
              <a:t> </a:t>
            </a:r>
            <a:r>
              <a:rPr lang="en-US" sz="3200" dirty="0" err="1"/>
              <a:t>worden</a:t>
            </a:r>
            <a:r>
              <a:rPr lang="en-US" sz="3200" dirty="0"/>
              <a:t> </a:t>
            </a:r>
            <a:r>
              <a:rPr lang="en-US" sz="3200" dirty="0" err="1"/>
              <a:t>weergegeven</a:t>
            </a:r>
            <a:r>
              <a:rPr lang="en-US" sz="3200" dirty="0"/>
              <a:t> door </a:t>
            </a:r>
            <a:r>
              <a:rPr lang="en-US" sz="3200" dirty="0" err="1"/>
              <a:t>symbolen</a:t>
            </a:r>
            <a:r>
              <a:rPr lang="en-US" sz="3200" dirty="0"/>
              <a:t>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08043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Waarom een Stroomdiagram gebruiken 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F9C1E2-C640-0B4F-B782-77ECEA46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Waarom een Stroomdiagram gebruiken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Duidelijk in kaart brengen welke stappen doorlopen moeten worden.</a:t>
            </a:r>
          </a:p>
          <a:p>
            <a:endParaRPr lang="nl-NL" sz="3200" dirty="0"/>
          </a:p>
          <a:p>
            <a:r>
              <a:rPr lang="nl-NL" sz="3200" dirty="0"/>
              <a:t>Volgorde neerzetten om stappen te doorlopen.</a:t>
            </a:r>
          </a:p>
        </p:txBody>
      </p:sp>
    </p:spTree>
    <p:extLst>
      <p:ext uri="{BB962C8B-B14F-4D97-AF65-F5344CB8AC3E}">
        <p14:creationId xmlns:p14="http://schemas.microsoft.com/office/powerpoint/2010/main" val="310024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8788C28-628C-2C42-8EC1-E730E450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4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706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  <a:br>
              <a:rPr lang="nl-NL" dirty="0"/>
            </a:br>
            <a:r>
              <a:rPr lang="nl-NL" dirty="0"/>
              <a:t>Er is maar 1 Start, er kunnen wel meerdere plekken zijn waar we stoppen.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A61E-534A-DD47-BA02-35E6D6FB9215}"/>
              </a:ext>
            </a:extLst>
          </p:cNvPr>
          <p:cNvSpPr txBox="1"/>
          <p:nvPr/>
        </p:nvSpPr>
        <p:spPr>
          <a:xfrm>
            <a:off x="4423408" y="4308278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een keuze gemaakt. </a:t>
            </a:r>
          </a:p>
          <a:p>
            <a:r>
              <a:rPr lang="nl-NL" dirty="0"/>
              <a:t>Nog een bakje koffie? </a:t>
            </a:r>
            <a:br>
              <a:rPr lang="nl-NL" dirty="0"/>
            </a:br>
            <a:r>
              <a:rPr lang="nl-NL" dirty="0"/>
              <a:t>Het is een vraag met 2 antwoorden.</a:t>
            </a:r>
            <a:br>
              <a:rPr lang="nl-NL" dirty="0"/>
            </a:br>
            <a:r>
              <a:rPr lang="nl-NL" dirty="0"/>
              <a:t>Er is een vraagteken achter de vraag.</a:t>
            </a:r>
            <a:br>
              <a:rPr lang="nl-NL" dirty="0"/>
            </a:br>
            <a:r>
              <a:rPr lang="nl-NL" dirty="0"/>
              <a:t>De  antwoorden staan naast de uitgaande lijnen.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8F6CE-F6C4-144F-8D0F-29871FA8897F}"/>
              </a:ext>
            </a:extLst>
          </p:cNvPr>
          <p:cNvSpPr txBox="1"/>
          <p:nvPr/>
        </p:nvSpPr>
        <p:spPr>
          <a:xfrm>
            <a:off x="4446266" y="5934670"/>
            <a:ext cx="470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Invoer of uitvoer. </a:t>
            </a:r>
          </a:p>
          <a:p>
            <a:r>
              <a:rPr lang="nl-NL" dirty="0"/>
              <a:t>Gebruiker voert iets in.</a:t>
            </a:r>
          </a:p>
          <a:p>
            <a:r>
              <a:rPr lang="nl-NL" dirty="0"/>
              <a:t>Er wordt iets op een scherm gezet.</a:t>
            </a:r>
          </a:p>
        </p:txBody>
      </p:sp>
    </p:spTree>
    <p:extLst>
      <p:ext uri="{BB962C8B-B14F-4D97-AF65-F5344CB8AC3E}">
        <p14:creationId xmlns:p14="http://schemas.microsoft.com/office/powerpoint/2010/main" val="207963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ingeleverde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B58-9D72-744F-9831-C341D5FE7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C4FF8-09FE-3141-A4E5-72E58A47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2" y="1487975"/>
            <a:ext cx="10149840" cy="4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2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535</Words>
  <Application>Microsoft Office PowerPoint</Application>
  <PresentationFormat>Breedbeeld</PresentationFormat>
  <Paragraphs>59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ArialMT</vt:lpstr>
      <vt:lpstr>Calibri</vt:lpstr>
      <vt:lpstr>SymbolMT</vt:lpstr>
      <vt:lpstr>Template corporate</vt:lpstr>
      <vt:lpstr>1_Template corporate</vt:lpstr>
      <vt:lpstr>Theorie - S     H1.2 Uitwerken Stroomdiagrammen</vt:lpstr>
      <vt:lpstr>Bespreken 1.6.1 -&gt; Koffie apparaat</vt:lpstr>
      <vt:lpstr>Wat is een Stroomdiagram ? </vt:lpstr>
      <vt:lpstr>Wat is een Stroomdiagram ? </vt:lpstr>
      <vt:lpstr>Waarom een Stroomdiagram gebruiken ?</vt:lpstr>
      <vt:lpstr>Waarom een Stroomdiagram gebruiken ?</vt:lpstr>
      <vt:lpstr>Symbolen Stroomdiagram</vt:lpstr>
      <vt:lpstr>Symbolen Stroomdiagram</vt:lpstr>
      <vt:lpstr>Bespreken ingeleverde flowcharts</vt:lpstr>
      <vt:lpstr>Bespreken ingeleverde flowcharts</vt:lpstr>
      <vt:lpstr>Bespreken  ingeleverde flowcharts</vt:lpstr>
      <vt:lpstr>Bespreken  ingeleverde flowcharts</vt:lpstr>
      <vt:lpstr>Omrekenen Temperatuur</vt:lpstr>
      <vt:lpstr>Temperatuur</vt:lpstr>
      <vt:lpstr>Keuze</vt:lpstr>
      <vt:lpstr>Opdracht 1.6.4 Getal raden  </vt:lpstr>
      <vt:lpstr>Opdracht 1.6.5 Hoger / Lager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102</cp:revision>
  <cp:lastPrinted>2018-06-12T11:35:17Z</cp:lastPrinted>
  <dcterms:created xsi:type="dcterms:W3CDTF">2017-08-11T14:21:04Z</dcterms:created>
  <dcterms:modified xsi:type="dcterms:W3CDTF">2023-09-08T09:00:46Z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