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75" r:id="rId7"/>
    <p:sldId id="374" r:id="rId8"/>
    <p:sldId id="376" r:id="rId9"/>
    <p:sldId id="377" r:id="rId10"/>
    <p:sldId id="259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Kamberg" initials="AK" lastIdx="31" clrIdx="0">
    <p:extLst>
      <p:ext uri="{19B8F6BF-5375-455C-9EA6-DF929625EA0E}">
        <p15:presenceInfo xmlns:p15="http://schemas.microsoft.com/office/powerpoint/2012/main" userId="S::akamberg@davinci.nl::2cfeac95-aab1-41a7-bca5-796b19d85b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0" autoAdjust="0"/>
    <p:restoredTop sz="94407" autoAdjust="0"/>
  </p:normalViewPr>
  <p:slideViewPr>
    <p:cSldViewPr snapToGrid="0">
      <p:cViewPr varScale="1">
        <p:scale>
          <a:sx n="114" d="100"/>
          <a:sy n="11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6D3B6A58-0417-1341-ADB8-10C15A5AAF9F}"/>
    <pc:docChg chg="undo custSel addSld delSld modSld sldOrd">
      <pc:chgData name="Arjan Kamberg" userId="2cfeac95-aab1-41a7-bca5-796b19d85bc0" providerId="ADAL" clId="{6D3B6A58-0417-1341-ADB8-10C15A5AAF9F}" dt="2020-02-14T10:21:50.304" v="756"/>
      <pc:docMkLst>
        <pc:docMk/>
      </pc:docMkLst>
      <pc:sldChg chg="addSp delSp modSp ord">
        <pc:chgData name="Arjan Kamberg" userId="2cfeac95-aab1-41a7-bca5-796b19d85bc0" providerId="ADAL" clId="{6D3B6A58-0417-1341-ADB8-10C15A5AAF9F}" dt="2020-02-14T10:21:50.304" v="756"/>
        <pc:sldMkLst>
          <pc:docMk/>
          <pc:sldMk cId="2952350753" sldId="354"/>
        </pc:sldMkLst>
        <pc:spChg chg="mod">
          <ac:chgData name="Arjan Kamberg" userId="2cfeac95-aab1-41a7-bca5-796b19d85bc0" providerId="ADAL" clId="{6D3B6A58-0417-1341-ADB8-10C15A5AAF9F}" dt="2020-01-11T13:24:18.242" v="24" actId="20577"/>
          <ac:spMkLst>
            <pc:docMk/>
            <pc:sldMk cId="2952350753" sldId="354"/>
            <ac:spMk id="2" creationId="{00000000-0000-0000-0000-000000000000}"/>
          </ac:spMkLst>
        </pc:spChg>
        <pc:spChg chg="del">
          <ac:chgData name="Arjan Kamberg" userId="2cfeac95-aab1-41a7-bca5-796b19d85bc0" providerId="ADAL" clId="{6D3B6A58-0417-1341-ADB8-10C15A5AAF9F}" dt="2020-01-11T13:24:22.489" v="25" actId="478"/>
          <ac:spMkLst>
            <pc:docMk/>
            <pc:sldMk cId="2952350753" sldId="354"/>
            <ac:spMk id="3" creationId="{00000000-0000-0000-0000-000000000000}"/>
          </ac:spMkLst>
        </pc:spChg>
        <pc:spChg chg="add mod">
          <ac:chgData name="Arjan Kamberg" userId="2cfeac95-aab1-41a7-bca5-796b19d85bc0" providerId="ADAL" clId="{6D3B6A58-0417-1341-ADB8-10C15A5AAF9F}" dt="2020-02-14T10:21:28.319" v="755" actId="20577"/>
          <ac:spMkLst>
            <pc:docMk/>
            <pc:sldMk cId="2952350753" sldId="354"/>
            <ac:spMk id="5" creationId="{E4F00A2D-6B44-5F42-9461-D78EC0605E83}"/>
          </ac:spMkLst>
        </pc:spChg>
      </pc:sldChg>
      <pc:sldChg chg="addSp delSp modSp add addCm delCm modCm">
        <pc:chgData name="Arjan Kamberg" userId="2cfeac95-aab1-41a7-bca5-796b19d85bc0" providerId="ADAL" clId="{6D3B6A58-0417-1341-ADB8-10C15A5AAF9F}" dt="2020-02-14T09:14:07.961" v="489"/>
        <pc:sldMkLst>
          <pc:docMk/>
          <pc:sldMk cId="907047283" sldId="355"/>
        </pc:sldMkLst>
        <pc:spChg chg="del">
          <ac:chgData name="Arjan Kamberg" userId="2cfeac95-aab1-41a7-bca5-796b19d85bc0" providerId="ADAL" clId="{6D3B6A58-0417-1341-ADB8-10C15A5AAF9F}" dt="2020-02-12T20:46:14.683" v="54" actId="478"/>
          <ac:spMkLst>
            <pc:docMk/>
            <pc:sldMk cId="907047283" sldId="355"/>
            <ac:spMk id="2" creationId="{84301EA2-3BB8-AB46-A155-FC3AA2915DCC}"/>
          </ac:spMkLst>
        </pc:spChg>
        <pc:spChg chg="del">
          <ac:chgData name="Arjan Kamberg" userId="2cfeac95-aab1-41a7-bca5-796b19d85bc0" providerId="ADAL" clId="{6D3B6A58-0417-1341-ADB8-10C15A5AAF9F}" dt="2020-02-12T20:46:12.262" v="53"/>
          <ac:spMkLst>
            <pc:docMk/>
            <pc:sldMk cId="907047283" sldId="355"/>
            <ac:spMk id="3" creationId="{3B60F0F4-BAA3-984A-804A-FE519CEE2F29}"/>
          </ac:spMkLst>
        </pc:spChg>
        <pc:picChg chg="add mod">
          <ac:chgData name="Arjan Kamberg" userId="2cfeac95-aab1-41a7-bca5-796b19d85bc0" providerId="ADAL" clId="{6D3B6A58-0417-1341-ADB8-10C15A5AAF9F}" dt="2020-02-12T20:46:19.501" v="56" actId="14100"/>
          <ac:picMkLst>
            <pc:docMk/>
            <pc:sldMk cId="907047283" sldId="355"/>
            <ac:picMk id="5" creationId="{C10AA7D5-E705-0440-BA07-A03C4252A9F4}"/>
          </ac:picMkLst>
        </pc:picChg>
      </pc:sldChg>
      <pc:sldChg chg="add del">
        <pc:chgData name="Arjan Kamberg" userId="2cfeac95-aab1-41a7-bca5-796b19d85bc0" providerId="ADAL" clId="{6D3B6A58-0417-1341-ADB8-10C15A5AAF9F}" dt="2020-02-12T20:42:25.146" v="30"/>
        <pc:sldMkLst>
          <pc:docMk/>
          <pc:sldMk cId="2324286839" sldId="355"/>
        </pc:sldMkLst>
      </pc:sldChg>
      <pc:sldChg chg="addSp delSp modSp add addCm modCm">
        <pc:chgData name="Arjan Kamberg" userId="2cfeac95-aab1-41a7-bca5-796b19d85bc0" providerId="ADAL" clId="{6D3B6A58-0417-1341-ADB8-10C15A5AAF9F}" dt="2020-02-14T09:16:51.450" v="494"/>
        <pc:sldMkLst>
          <pc:docMk/>
          <pc:sldMk cId="2585480156" sldId="356"/>
        </pc:sldMkLst>
        <pc:spChg chg="del">
          <ac:chgData name="Arjan Kamberg" userId="2cfeac95-aab1-41a7-bca5-796b19d85bc0" providerId="ADAL" clId="{6D3B6A58-0417-1341-ADB8-10C15A5AAF9F}" dt="2020-02-12T20:44:59.485" v="40" actId="478"/>
          <ac:spMkLst>
            <pc:docMk/>
            <pc:sldMk cId="2585480156" sldId="356"/>
            <ac:spMk id="2" creationId="{410E57C1-1D0E-3B4D-887A-540465DBE0FF}"/>
          </ac:spMkLst>
        </pc:spChg>
        <pc:spChg chg="del">
          <ac:chgData name="Arjan Kamberg" userId="2cfeac95-aab1-41a7-bca5-796b19d85bc0" providerId="ADAL" clId="{6D3B6A58-0417-1341-ADB8-10C15A5AAF9F}" dt="2020-02-12T20:45:01.079" v="41" actId="478"/>
          <ac:spMkLst>
            <pc:docMk/>
            <pc:sldMk cId="2585480156" sldId="356"/>
            <ac:spMk id="3" creationId="{69C336A6-A8F1-1A44-94DB-6DEBC3661E3E}"/>
          </ac:spMkLst>
        </pc:spChg>
        <pc:picChg chg="add mod">
          <ac:chgData name="Arjan Kamberg" userId="2cfeac95-aab1-41a7-bca5-796b19d85bc0" providerId="ADAL" clId="{6D3B6A58-0417-1341-ADB8-10C15A5AAF9F}" dt="2020-02-12T20:45:19.449" v="42"/>
          <ac:picMkLst>
            <pc:docMk/>
            <pc:sldMk cId="2585480156" sldId="356"/>
            <ac:picMk id="5" creationId="{D77CC17E-966B-6841-A984-22B7DFCF24CF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17:29.492" v="496"/>
        <pc:sldMkLst>
          <pc:docMk/>
          <pc:sldMk cId="3299276592" sldId="357"/>
        </pc:sldMkLst>
        <pc:spChg chg="del">
          <ac:chgData name="Arjan Kamberg" userId="2cfeac95-aab1-41a7-bca5-796b19d85bc0" providerId="ADAL" clId="{6D3B6A58-0417-1341-ADB8-10C15A5AAF9F}" dt="2020-02-12T20:45:31.171" v="44" actId="478"/>
          <ac:spMkLst>
            <pc:docMk/>
            <pc:sldMk cId="3299276592" sldId="357"/>
            <ac:spMk id="2" creationId="{1EB82C4B-DC90-9F48-8CE4-8D8EC379E40D}"/>
          </ac:spMkLst>
        </pc:spChg>
        <pc:spChg chg="del">
          <ac:chgData name="Arjan Kamberg" userId="2cfeac95-aab1-41a7-bca5-796b19d85bc0" providerId="ADAL" clId="{6D3B6A58-0417-1341-ADB8-10C15A5AAF9F}" dt="2020-02-12T20:45:26.588" v="43"/>
          <ac:spMkLst>
            <pc:docMk/>
            <pc:sldMk cId="3299276592" sldId="357"/>
            <ac:spMk id="3" creationId="{5F0F9FC5-307C-3041-817B-8C1BB6CE2DF7}"/>
          </ac:spMkLst>
        </pc:spChg>
        <pc:picChg chg="add mod">
          <ac:chgData name="Arjan Kamberg" userId="2cfeac95-aab1-41a7-bca5-796b19d85bc0" providerId="ADAL" clId="{6D3B6A58-0417-1341-ADB8-10C15A5AAF9F}" dt="2020-02-12T20:45:39.447" v="47" actId="1076"/>
          <ac:picMkLst>
            <pc:docMk/>
            <pc:sldMk cId="3299276592" sldId="357"/>
            <ac:picMk id="5" creationId="{C5CEAA91-61D7-DC48-94D7-957FD2DE8DA3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16:31.225" v="492" actId="1589"/>
        <pc:sldMkLst>
          <pc:docMk/>
          <pc:sldMk cId="3443010677" sldId="358"/>
        </pc:sldMkLst>
        <pc:spChg chg="del">
          <ac:chgData name="Arjan Kamberg" userId="2cfeac95-aab1-41a7-bca5-796b19d85bc0" providerId="ADAL" clId="{6D3B6A58-0417-1341-ADB8-10C15A5AAF9F}" dt="2020-02-12T20:45:45.761" v="48" actId="478"/>
          <ac:spMkLst>
            <pc:docMk/>
            <pc:sldMk cId="3443010677" sldId="358"/>
            <ac:spMk id="2" creationId="{B2879FF6-7D68-714B-AD34-140349EBCA0F}"/>
          </ac:spMkLst>
        </pc:spChg>
        <pc:spChg chg="del">
          <ac:chgData name="Arjan Kamberg" userId="2cfeac95-aab1-41a7-bca5-796b19d85bc0" providerId="ADAL" clId="{6D3B6A58-0417-1341-ADB8-10C15A5AAF9F}" dt="2020-02-12T20:45:48.124" v="49" actId="478"/>
          <ac:spMkLst>
            <pc:docMk/>
            <pc:sldMk cId="3443010677" sldId="358"/>
            <ac:spMk id="3" creationId="{C2AEC6D2-E06A-E34A-97DD-DACBF66EAC5F}"/>
          </ac:spMkLst>
        </pc:spChg>
        <pc:picChg chg="add mod">
          <ac:chgData name="Arjan Kamberg" userId="2cfeac95-aab1-41a7-bca5-796b19d85bc0" providerId="ADAL" clId="{6D3B6A58-0417-1341-ADB8-10C15A5AAF9F}" dt="2020-02-12T20:45:55.257" v="52" actId="1076"/>
          <ac:picMkLst>
            <pc:docMk/>
            <pc:sldMk cId="3443010677" sldId="358"/>
            <ac:picMk id="5" creationId="{3469D0BB-8A00-764D-ADF8-48E215AD1BE8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26:58.680" v="497" actId="2696"/>
        <pc:sldMkLst>
          <pc:docMk/>
          <pc:sldMk cId="662353188" sldId="359"/>
        </pc:sldMkLst>
        <pc:spChg chg="del">
          <ac:chgData name="Arjan Kamberg" userId="2cfeac95-aab1-41a7-bca5-796b19d85bc0" providerId="ADAL" clId="{6D3B6A58-0417-1341-ADB8-10C15A5AAF9F}" dt="2020-02-12T20:44:44.453" v="37" actId="478"/>
          <ac:spMkLst>
            <pc:docMk/>
            <pc:sldMk cId="662353188" sldId="359"/>
            <ac:spMk id="2" creationId="{DB222C4C-49CC-D147-9398-5728DBE59BFB}"/>
          </ac:spMkLst>
        </pc:spChg>
        <pc:spChg chg="del">
          <ac:chgData name="Arjan Kamberg" userId="2cfeac95-aab1-41a7-bca5-796b19d85bc0" providerId="ADAL" clId="{6D3B6A58-0417-1341-ADB8-10C15A5AAF9F}" dt="2020-02-12T20:44:39.421" v="36"/>
          <ac:spMkLst>
            <pc:docMk/>
            <pc:sldMk cId="662353188" sldId="359"/>
            <ac:spMk id="3" creationId="{3277C76C-9F16-5D44-B5EE-A8E8F1AF4A80}"/>
          </ac:spMkLst>
        </pc:spChg>
        <pc:picChg chg="add mod">
          <ac:chgData name="Arjan Kamberg" userId="2cfeac95-aab1-41a7-bca5-796b19d85bc0" providerId="ADAL" clId="{6D3B6A58-0417-1341-ADB8-10C15A5AAF9F}" dt="2020-02-12T20:44:51.666" v="39" actId="14100"/>
          <ac:picMkLst>
            <pc:docMk/>
            <pc:sldMk cId="662353188" sldId="359"/>
            <ac:picMk id="5" creationId="{6DFCF632-F337-4643-905E-2ADD70E2E1B8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7:31.863" v="499"/>
        <pc:sldMkLst>
          <pc:docMk/>
          <pc:sldMk cId="2240206646" sldId="360"/>
        </pc:sldMkLst>
        <pc:spChg chg="del">
          <ac:chgData name="Arjan Kamberg" userId="2cfeac95-aab1-41a7-bca5-796b19d85bc0" providerId="ADAL" clId="{6D3B6A58-0417-1341-ADB8-10C15A5AAF9F}" dt="2020-02-12T20:46:33.596" v="59" actId="478"/>
          <ac:spMkLst>
            <pc:docMk/>
            <pc:sldMk cId="2240206646" sldId="360"/>
            <ac:spMk id="2" creationId="{037B99FE-FAE8-E640-8D3A-DBE4E40BF714}"/>
          </ac:spMkLst>
        </pc:spChg>
        <pc:spChg chg="del">
          <ac:chgData name="Arjan Kamberg" userId="2cfeac95-aab1-41a7-bca5-796b19d85bc0" providerId="ADAL" clId="{6D3B6A58-0417-1341-ADB8-10C15A5AAF9F}" dt="2020-02-12T20:46:29.361" v="58"/>
          <ac:spMkLst>
            <pc:docMk/>
            <pc:sldMk cId="2240206646" sldId="360"/>
            <ac:spMk id="3" creationId="{4890FABE-198B-5F4D-9B57-1D1F568308E1}"/>
          </ac:spMkLst>
        </pc:spChg>
        <pc:picChg chg="add mod">
          <ac:chgData name="Arjan Kamberg" userId="2cfeac95-aab1-41a7-bca5-796b19d85bc0" providerId="ADAL" clId="{6D3B6A58-0417-1341-ADB8-10C15A5AAF9F}" dt="2020-02-12T20:46:38.920" v="61" actId="14100"/>
          <ac:picMkLst>
            <pc:docMk/>
            <pc:sldMk cId="2240206646" sldId="360"/>
            <ac:picMk id="5" creationId="{27666501-C262-7846-9553-4CA1A2DD808A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8:04.038" v="502" actId="1589"/>
        <pc:sldMkLst>
          <pc:docMk/>
          <pc:sldMk cId="4094877669" sldId="361"/>
        </pc:sldMkLst>
        <pc:spChg chg="del">
          <ac:chgData name="Arjan Kamberg" userId="2cfeac95-aab1-41a7-bca5-796b19d85bc0" providerId="ADAL" clId="{6D3B6A58-0417-1341-ADB8-10C15A5AAF9F}" dt="2020-02-12T20:47:50.099" v="67" actId="478"/>
          <ac:spMkLst>
            <pc:docMk/>
            <pc:sldMk cId="4094877669" sldId="361"/>
            <ac:spMk id="2" creationId="{7223B9B1-FDB3-AE4E-B15D-159DDA5BE838}"/>
          </ac:spMkLst>
        </pc:spChg>
        <pc:spChg chg="del">
          <ac:chgData name="Arjan Kamberg" userId="2cfeac95-aab1-41a7-bca5-796b19d85bc0" providerId="ADAL" clId="{6D3B6A58-0417-1341-ADB8-10C15A5AAF9F}" dt="2020-02-12T20:47:44.365" v="66"/>
          <ac:spMkLst>
            <pc:docMk/>
            <pc:sldMk cId="4094877669" sldId="361"/>
            <ac:spMk id="3" creationId="{BEFECD9A-A300-1641-96A8-529FCA58A107}"/>
          </ac:spMkLst>
        </pc:spChg>
        <pc:picChg chg="add mod">
          <ac:chgData name="Arjan Kamberg" userId="2cfeac95-aab1-41a7-bca5-796b19d85bc0" providerId="ADAL" clId="{6D3B6A58-0417-1341-ADB8-10C15A5AAF9F}" dt="2020-02-12T20:47:56.183" v="69" actId="14100"/>
          <ac:picMkLst>
            <pc:docMk/>
            <pc:sldMk cId="4094877669" sldId="361"/>
            <ac:picMk id="5" creationId="{97372A8D-76C9-3048-95AF-F108A02A42F8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28:14.347" v="503" actId="2696"/>
        <pc:sldMkLst>
          <pc:docMk/>
          <pc:sldMk cId="191109914" sldId="362"/>
        </pc:sldMkLst>
        <pc:spChg chg="del">
          <ac:chgData name="Arjan Kamberg" userId="2cfeac95-aab1-41a7-bca5-796b19d85bc0" providerId="ADAL" clId="{6D3B6A58-0417-1341-ADB8-10C15A5AAF9F}" dt="2020-02-12T20:48:02.841" v="71" actId="478"/>
          <ac:spMkLst>
            <pc:docMk/>
            <pc:sldMk cId="191109914" sldId="362"/>
            <ac:spMk id="2" creationId="{8EE8CA82-1568-F74D-9A33-2F3EA6DD4F11}"/>
          </ac:spMkLst>
        </pc:spChg>
        <pc:spChg chg="del">
          <ac:chgData name="Arjan Kamberg" userId="2cfeac95-aab1-41a7-bca5-796b19d85bc0" providerId="ADAL" clId="{6D3B6A58-0417-1341-ADB8-10C15A5AAF9F}" dt="2020-02-12T20:48:00.688" v="70"/>
          <ac:spMkLst>
            <pc:docMk/>
            <pc:sldMk cId="191109914" sldId="362"/>
            <ac:spMk id="3" creationId="{8271D7AA-1FCC-944B-980C-7EDCDF51BF67}"/>
          </ac:spMkLst>
        </pc:spChg>
        <pc:picChg chg="add mod">
          <ac:chgData name="Arjan Kamberg" userId="2cfeac95-aab1-41a7-bca5-796b19d85bc0" providerId="ADAL" clId="{6D3B6A58-0417-1341-ADB8-10C15A5AAF9F}" dt="2020-02-12T20:48:08.785" v="73" actId="14100"/>
          <ac:picMkLst>
            <pc:docMk/>
            <pc:sldMk cId="191109914" sldId="362"/>
            <ac:picMk id="5" creationId="{54EC4724-CF70-A444-AB99-BEC33DD52C0E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29:19.617" v="507"/>
        <pc:sldMkLst>
          <pc:docMk/>
          <pc:sldMk cId="931039041" sldId="363"/>
        </pc:sldMkLst>
        <pc:spChg chg="del">
          <ac:chgData name="Arjan Kamberg" userId="2cfeac95-aab1-41a7-bca5-796b19d85bc0" providerId="ADAL" clId="{6D3B6A58-0417-1341-ADB8-10C15A5AAF9F}" dt="2020-02-12T20:48:12.686" v="74" actId="478"/>
          <ac:spMkLst>
            <pc:docMk/>
            <pc:sldMk cId="931039041" sldId="363"/>
            <ac:spMk id="2" creationId="{DEB2F255-4E8A-5F40-9CCC-19C6EB97717E}"/>
          </ac:spMkLst>
        </pc:spChg>
        <pc:spChg chg="del">
          <ac:chgData name="Arjan Kamberg" userId="2cfeac95-aab1-41a7-bca5-796b19d85bc0" providerId="ADAL" clId="{6D3B6A58-0417-1341-ADB8-10C15A5AAF9F}" dt="2020-02-12T20:48:14.431" v="75" actId="478"/>
          <ac:spMkLst>
            <pc:docMk/>
            <pc:sldMk cId="931039041" sldId="363"/>
            <ac:spMk id="3" creationId="{C485FF80-373C-DF48-92E2-296FF3E5B3D3}"/>
          </ac:spMkLst>
        </pc:spChg>
        <pc:picChg chg="add mod">
          <ac:chgData name="Arjan Kamberg" userId="2cfeac95-aab1-41a7-bca5-796b19d85bc0" providerId="ADAL" clId="{6D3B6A58-0417-1341-ADB8-10C15A5AAF9F}" dt="2020-02-12T20:48:20.345" v="76"/>
          <ac:picMkLst>
            <pc:docMk/>
            <pc:sldMk cId="931039041" sldId="363"/>
            <ac:picMk id="5" creationId="{3F774896-7F33-8343-82C0-A37DE2E1F082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31:05.885" v="508" actId="2696"/>
        <pc:sldMkLst>
          <pc:docMk/>
          <pc:sldMk cId="2887228188" sldId="364"/>
        </pc:sldMkLst>
        <pc:spChg chg="del">
          <ac:chgData name="Arjan Kamberg" userId="2cfeac95-aab1-41a7-bca5-796b19d85bc0" providerId="ADAL" clId="{6D3B6A58-0417-1341-ADB8-10C15A5AAF9F}" dt="2020-02-12T20:48:27.919" v="78" actId="478"/>
          <ac:spMkLst>
            <pc:docMk/>
            <pc:sldMk cId="2887228188" sldId="364"/>
            <ac:spMk id="2" creationId="{A376415A-D510-0B4C-B936-ECA48997F7A7}"/>
          </ac:spMkLst>
        </pc:spChg>
        <pc:spChg chg="del">
          <ac:chgData name="Arjan Kamberg" userId="2cfeac95-aab1-41a7-bca5-796b19d85bc0" providerId="ADAL" clId="{6D3B6A58-0417-1341-ADB8-10C15A5AAF9F}" dt="2020-02-12T20:48:25.644" v="77"/>
          <ac:spMkLst>
            <pc:docMk/>
            <pc:sldMk cId="2887228188" sldId="364"/>
            <ac:spMk id="3" creationId="{5DB0FD78-92A0-B74C-9FDD-BB4B01EB6783}"/>
          </ac:spMkLst>
        </pc:spChg>
        <pc:picChg chg="add mod">
          <ac:chgData name="Arjan Kamberg" userId="2cfeac95-aab1-41a7-bca5-796b19d85bc0" providerId="ADAL" clId="{6D3B6A58-0417-1341-ADB8-10C15A5AAF9F}" dt="2020-02-12T20:48:34.143" v="80" actId="14100"/>
          <ac:picMkLst>
            <pc:docMk/>
            <pc:sldMk cId="2887228188" sldId="364"/>
            <ac:picMk id="5" creationId="{FAC2613E-1E93-B94F-B8EB-A3D12EE6E030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1:51.324" v="510"/>
        <pc:sldMkLst>
          <pc:docMk/>
          <pc:sldMk cId="4156392632" sldId="365"/>
        </pc:sldMkLst>
        <pc:spChg chg="del">
          <ac:chgData name="Arjan Kamberg" userId="2cfeac95-aab1-41a7-bca5-796b19d85bc0" providerId="ADAL" clId="{6D3B6A58-0417-1341-ADB8-10C15A5AAF9F}" dt="2020-02-12T20:49:14.409" v="91" actId="478"/>
          <ac:spMkLst>
            <pc:docMk/>
            <pc:sldMk cId="4156392632" sldId="365"/>
            <ac:spMk id="2" creationId="{A22E6931-300B-EC40-BE78-3CA0340C72F6}"/>
          </ac:spMkLst>
        </pc:spChg>
        <pc:spChg chg="del">
          <ac:chgData name="Arjan Kamberg" userId="2cfeac95-aab1-41a7-bca5-796b19d85bc0" providerId="ADAL" clId="{6D3B6A58-0417-1341-ADB8-10C15A5AAF9F}" dt="2020-02-12T20:49:11.320" v="90"/>
          <ac:spMkLst>
            <pc:docMk/>
            <pc:sldMk cId="4156392632" sldId="365"/>
            <ac:spMk id="3" creationId="{9C95F0E1-8931-BF44-967B-092DC24BFCC4}"/>
          </ac:spMkLst>
        </pc:spChg>
        <pc:picChg chg="add mod">
          <ac:chgData name="Arjan Kamberg" userId="2cfeac95-aab1-41a7-bca5-796b19d85bc0" providerId="ADAL" clId="{6D3B6A58-0417-1341-ADB8-10C15A5AAF9F}" dt="2020-02-12T20:49:19.149" v="93" actId="14100"/>
          <ac:picMkLst>
            <pc:docMk/>
            <pc:sldMk cId="4156392632" sldId="365"/>
            <ac:picMk id="5" creationId="{D4E9A912-02CB-954A-B480-B5EFB5378B9F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2:42.920" v="512"/>
        <pc:sldMkLst>
          <pc:docMk/>
          <pc:sldMk cId="551668817" sldId="366"/>
        </pc:sldMkLst>
        <pc:spChg chg="del">
          <ac:chgData name="Arjan Kamberg" userId="2cfeac95-aab1-41a7-bca5-796b19d85bc0" providerId="ADAL" clId="{6D3B6A58-0417-1341-ADB8-10C15A5AAF9F}" dt="2020-02-12T20:49:28.128" v="95" actId="478"/>
          <ac:spMkLst>
            <pc:docMk/>
            <pc:sldMk cId="551668817" sldId="366"/>
            <ac:spMk id="2" creationId="{4092481F-6B28-354D-BF06-373AFEBCB44C}"/>
          </ac:spMkLst>
        </pc:spChg>
        <pc:spChg chg="del">
          <ac:chgData name="Arjan Kamberg" userId="2cfeac95-aab1-41a7-bca5-796b19d85bc0" providerId="ADAL" clId="{6D3B6A58-0417-1341-ADB8-10C15A5AAF9F}" dt="2020-02-12T20:49:25.836" v="94"/>
          <ac:spMkLst>
            <pc:docMk/>
            <pc:sldMk cId="551668817" sldId="366"/>
            <ac:spMk id="3" creationId="{E11F549F-4D12-554E-8B4C-85395D913003}"/>
          </ac:spMkLst>
        </pc:spChg>
        <pc:picChg chg="add mod">
          <ac:chgData name="Arjan Kamberg" userId="2cfeac95-aab1-41a7-bca5-796b19d85bc0" providerId="ADAL" clId="{6D3B6A58-0417-1341-ADB8-10C15A5AAF9F}" dt="2020-02-12T20:49:33.651" v="97" actId="14100"/>
          <ac:picMkLst>
            <pc:docMk/>
            <pc:sldMk cId="551668817" sldId="366"/>
            <ac:picMk id="5" creationId="{0E8B244A-37F4-9940-8A3F-5A8F2ACE24D6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4:59.404" v="517"/>
        <pc:sldMkLst>
          <pc:docMk/>
          <pc:sldMk cId="92679259" sldId="367"/>
        </pc:sldMkLst>
        <pc:spChg chg="del">
          <ac:chgData name="Arjan Kamberg" userId="2cfeac95-aab1-41a7-bca5-796b19d85bc0" providerId="ADAL" clId="{6D3B6A58-0417-1341-ADB8-10C15A5AAF9F}" dt="2020-02-12T20:49:41.066" v="99" actId="478"/>
          <ac:spMkLst>
            <pc:docMk/>
            <pc:sldMk cId="92679259" sldId="367"/>
            <ac:spMk id="2" creationId="{7FE570CC-EB27-B941-AEBF-4C328E898C47}"/>
          </ac:spMkLst>
        </pc:spChg>
        <pc:spChg chg="del">
          <ac:chgData name="Arjan Kamberg" userId="2cfeac95-aab1-41a7-bca5-796b19d85bc0" providerId="ADAL" clId="{6D3B6A58-0417-1341-ADB8-10C15A5AAF9F}" dt="2020-02-12T20:49:38.951" v="98"/>
          <ac:spMkLst>
            <pc:docMk/>
            <pc:sldMk cId="92679259" sldId="367"/>
            <ac:spMk id="3" creationId="{689E8AF8-F766-6A4F-B099-7D0F8B73FB21}"/>
          </ac:spMkLst>
        </pc:spChg>
        <pc:picChg chg="add mod">
          <ac:chgData name="Arjan Kamberg" userId="2cfeac95-aab1-41a7-bca5-796b19d85bc0" providerId="ADAL" clId="{6D3B6A58-0417-1341-ADB8-10C15A5AAF9F}" dt="2020-02-12T20:49:47.796" v="102" actId="14100"/>
          <ac:picMkLst>
            <pc:docMk/>
            <pc:sldMk cId="92679259" sldId="367"/>
            <ac:picMk id="5" creationId="{5E9EAB1A-300B-9E41-8F50-6A08BDCE632A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5:50.702" v="525"/>
        <pc:sldMkLst>
          <pc:docMk/>
          <pc:sldMk cId="2493133471" sldId="368"/>
        </pc:sldMkLst>
        <pc:spChg chg="del">
          <ac:chgData name="Arjan Kamberg" userId="2cfeac95-aab1-41a7-bca5-796b19d85bc0" providerId="ADAL" clId="{6D3B6A58-0417-1341-ADB8-10C15A5AAF9F}" dt="2020-02-12T20:49:55.806" v="104" actId="478"/>
          <ac:spMkLst>
            <pc:docMk/>
            <pc:sldMk cId="2493133471" sldId="368"/>
            <ac:spMk id="2" creationId="{7FE570CC-EB27-B941-AEBF-4C328E898C47}"/>
          </ac:spMkLst>
        </pc:spChg>
        <pc:spChg chg="del">
          <ac:chgData name="Arjan Kamberg" userId="2cfeac95-aab1-41a7-bca5-796b19d85bc0" providerId="ADAL" clId="{6D3B6A58-0417-1341-ADB8-10C15A5AAF9F}" dt="2020-02-12T20:49:53.818" v="103"/>
          <ac:spMkLst>
            <pc:docMk/>
            <pc:sldMk cId="2493133471" sldId="368"/>
            <ac:spMk id="3" creationId="{689E8AF8-F766-6A4F-B099-7D0F8B73FB21}"/>
          </ac:spMkLst>
        </pc:spChg>
        <pc:picChg chg="add mod">
          <ac:chgData name="Arjan Kamberg" userId="2cfeac95-aab1-41a7-bca5-796b19d85bc0" providerId="ADAL" clId="{6D3B6A58-0417-1341-ADB8-10C15A5AAF9F}" dt="2020-02-12T20:50:03.942" v="107" actId="14100"/>
          <ac:picMkLst>
            <pc:docMk/>
            <pc:sldMk cId="2493133471" sldId="368"/>
            <ac:picMk id="5" creationId="{0136B37B-B265-3142-B41F-E03AD0A83509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09:36:12.484" v="526" actId="2696"/>
        <pc:sldMkLst>
          <pc:docMk/>
          <pc:sldMk cId="2527069763" sldId="369"/>
        </pc:sldMkLst>
        <pc:spChg chg="del">
          <ac:chgData name="Arjan Kamberg" userId="2cfeac95-aab1-41a7-bca5-796b19d85bc0" providerId="ADAL" clId="{6D3B6A58-0417-1341-ADB8-10C15A5AAF9F}" dt="2020-02-12T20:49:02.124" v="87" actId="478"/>
          <ac:spMkLst>
            <pc:docMk/>
            <pc:sldMk cId="2527069763" sldId="369"/>
            <ac:spMk id="2" creationId="{4067D590-D039-D147-AB15-D60A29251B37}"/>
          </ac:spMkLst>
        </pc:spChg>
        <pc:spChg chg="del">
          <ac:chgData name="Arjan Kamberg" userId="2cfeac95-aab1-41a7-bca5-796b19d85bc0" providerId="ADAL" clId="{6D3B6A58-0417-1341-ADB8-10C15A5AAF9F}" dt="2020-02-12T20:48:59.263" v="86"/>
          <ac:spMkLst>
            <pc:docMk/>
            <pc:sldMk cId="2527069763" sldId="369"/>
            <ac:spMk id="3" creationId="{6084FBC0-F938-8140-842E-BC94C5E5C96B}"/>
          </ac:spMkLst>
        </pc:spChg>
        <pc:picChg chg="add mod">
          <ac:chgData name="Arjan Kamberg" userId="2cfeac95-aab1-41a7-bca5-796b19d85bc0" providerId="ADAL" clId="{6D3B6A58-0417-1341-ADB8-10C15A5AAF9F}" dt="2020-02-12T20:49:07.086" v="89" actId="14100"/>
          <ac:picMkLst>
            <pc:docMk/>
            <pc:sldMk cId="2527069763" sldId="369"/>
            <ac:picMk id="5" creationId="{23F73A4F-4085-A445-ADF3-936723DC51E2}"/>
          </ac:picMkLst>
        </pc:picChg>
      </pc:sldChg>
      <pc:sldChg chg="addSp delSp modSp add addCm modCm">
        <pc:chgData name="Arjan Kamberg" userId="2cfeac95-aab1-41a7-bca5-796b19d85bc0" providerId="ADAL" clId="{6D3B6A58-0417-1341-ADB8-10C15A5AAF9F}" dt="2020-02-14T09:36:58.514" v="530"/>
        <pc:sldMkLst>
          <pc:docMk/>
          <pc:sldMk cId="90896489" sldId="370"/>
        </pc:sldMkLst>
        <pc:spChg chg="del">
          <ac:chgData name="Arjan Kamberg" userId="2cfeac95-aab1-41a7-bca5-796b19d85bc0" providerId="ADAL" clId="{6D3B6A58-0417-1341-ADB8-10C15A5AAF9F}" dt="2020-02-12T20:50:14.698" v="110" actId="478"/>
          <ac:spMkLst>
            <pc:docMk/>
            <pc:sldMk cId="90896489" sldId="370"/>
            <ac:spMk id="2" creationId="{4074BE78-919A-AF47-B4D5-93A7AD2D3E92}"/>
          </ac:spMkLst>
        </pc:spChg>
        <pc:spChg chg="del">
          <ac:chgData name="Arjan Kamberg" userId="2cfeac95-aab1-41a7-bca5-796b19d85bc0" providerId="ADAL" clId="{6D3B6A58-0417-1341-ADB8-10C15A5AAF9F}" dt="2020-02-12T20:50:11.973" v="109"/>
          <ac:spMkLst>
            <pc:docMk/>
            <pc:sldMk cId="90896489" sldId="370"/>
            <ac:spMk id="3" creationId="{DC3C18E5-267D-6F44-86D8-032CF4C6C760}"/>
          </ac:spMkLst>
        </pc:spChg>
        <pc:picChg chg="add mod">
          <ac:chgData name="Arjan Kamberg" userId="2cfeac95-aab1-41a7-bca5-796b19d85bc0" providerId="ADAL" clId="{6D3B6A58-0417-1341-ADB8-10C15A5AAF9F}" dt="2020-02-12T20:50:20.908" v="112" actId="14100"/>
          <ac:picMkLst>
            <pc:docMk/>
            <pc:sldMk cId="90896489" sldId="370"/>
            <ac:picMk id="5" creationId="{6020CBDE-6D31-D04A-BB7C-AE236C3B0C8C}"/>
          </ac:picMkLst>
        </pc:picChg>
      </pc:sldChg>
      <pc:sldChg chg="addSp delSp modSp add addCm delCm modCm">
        <pc:chgData name="Arjan Kamberg" userId="2cfeac95-aab1-41a7-bca5-796b19d85bc0" providerId="ADAL" clId="{6D3B6A58-0417-1341-ADB8-10C15A5AAF9F}" dt="2020-02-14T09:42:06.238" v="543"/>
        <pc:sldMkLst>
          <pc:docMk/>
          <pc:sldMk cId="1572141614" sldId="371"/>
        </pc:sldMkLst>
        <pc:spChg chg="del">
          <ac:chgData name="Arjan Kamberg" userId="2cfeac95-aab1-41a7-bca5-796b19d85bc0" providerId="ADAL" clId="{6D3B6A58-0417-1341-ADB8-10C15A5AAF9F}" dt="2020-02-12T20:50:29.680" v="115" actId="478"/>
          <ac:spMkLst>
            <pc:docMk/>
            <pc:sldMk cId="1572141614" sldId="371"/>
            <ac:spMk id="2" creationId="{71043636-E5F0-F245-8E5B-466FBB3AC95C}"/>
          </ac:spMkLst>
        </pc:spChg>
        <pc:spChg chg="del">
          <ac:chgData name="Arjan Kamberg" userId="2cfeac95-aab1-41a7-bca5-796b19d85bc0" providerId="ADAL" clId="{6D3B6A58-0417-1341-ADB8-10C15A5AAF9F}" dt="2020-02-12T20:50:27.526" v="114"/>
          <ac:spMkLst>
            <pc:docMk/>
            <pc:sldMk cId="1572141614" sldId="371"/>
            <ac:spMk id="3" creationId="{5386C8ED-6332-C742-8C4D-DFAFFA44A2D4}"/>
          </ac:spMkLst>
        </pc:spChg>
        <pc:picChg chg="add mod">
          <ac:chgData name="Arjan Kamberg" userId="2cfeac95-aab1-41a7-bca5-796b19d85bc0" providerId="ADAL" clId="{6D3B6A58-0417-1341-ADB8-10C15A5AAF9F}" dt="2020-02-12T20:50:34.864" v="117" actId="14100"/>
          <ac:picMkLst>
            <pc:docMk/>
            <pc:sldMk cId="1572141614" sldId="371"/>
            <ac:picMk id="5" creationId="{344242C6-7A60-3447-9A6E-7006788E1C68}"/>
          </ac:picMkLst>
        </pc:picChg>
      </pc:sldChg>
      <pc:sldChg chg="modSp add del ord">
        <pc:chgData name="Arjan Kamberg" userId="2cfeac95-aab1-41a7-bca5-796b19d85bc0" providerId="ADAL" clId="{6D3B6A58-0417-1341-ADB8-10C15A5AAF9F}" dt="2020-02-14T09:58:52.155" v="641" actId="2696"/>
        <pc:sldMkLst>
          <pc:docMk/>
          <pc:sldMk cId="1653197691" sldId="372"/>
        </pc:sldMkLst>
        <pc:spChg chg="mod">
          <ac:chgData name="Arjan Kamberg" userId="2cfeac95-aab1-41a7-bca5-796b19d85bc0" providerId="ADAL" clId="{6D3B6A58-0417-1341-ADB8-10C15A5AAF9F}" dt="2020-02-12T20:52:06.220" v="154" actId="20577"/>
          <ac:spMkLst>
            <pc:docMk/>
            <pc:sldMk cId="1653197691" sldId="372"/>
            <ac:spMk id="2" creationId="{A5DDA215-E7BE-A343-82E7-A9CA9EE08A62}"/>
          </ac:spMkLst>
        </pc:spChg>
      </pc:sldChg>
      <pc:sldChg chg="modSp add">
        <pc:chgData name="Arjan Kamberg" userId="2cfeac95-aab1-41a7-bca5-796b19d85bc0" providerId="ADAL" clId="{6D3B6A58-0417-1341-ADB8-10C15A5AAF9F}" dt="2020-02-14T09:53:18.347" v="590" actId="20577"/>
        <pc:sldMkLst>
          <pc:docMk/>
          <pc:sldMk cId="161387028" sldId="373"/>
        </pc:sldMkLst>
        <pc:spChg chg="mod">
          <ac:chgData name="Arjan Kamberg" userId="2cfeac95-aab1-41a7-bca5-796b19d85bc0" providerId="ADAL" clId="{6D3B6A58-0417-1341-ADB8-10C15A5AAF9F}" dt="2020-02-12T20:52:27.833" v="176" actId="20577"/>
          <ac:spMkLst>
            <pc:docMk/>
            <pc:sldMk cId="161387028" sldId="373"/>
            <ac:spMk id="2" creationId="{25039FF9-789D-B34D-AC35-CC19F1A4D95F}"/>
          </ac:spMkLst>
        </pc:spChg>
        <pc:spChg chg="mod">
          <ac:chgData name="Arjan Kamberg" userId="2cfeac95-aab1-41a7-bca5-796b19d85bc0" providerId="ADAL" clId="{6D3B6A58-0417-1341-ADB8-10C15A5AAF9F}" dt="2020-02-14T09:53:18.347" v="590" actId="20577"/>
          <ac:spMkLst>
            <pc:docMk/>
            <pc:sldMk cId="161387028" sldId="373"/>
            <ac:spMk id="3" creationId="{B9FCE3A8-64F3-304C-B440-41582B3FE5B3}"/>
          </ac:spMkLst>
        </pc:spChg>
      </pc:sldChg>
      <pc:sldChg chg="addSp delSp modSp add ord">
        <pc:chgData name="Arjan Kamberg" userId="2cfeac95-aab1-41a7-bca5-796b19d85bc0" providerId="ADAL" clId="{6D3B6A58-0417-1341-ADB8-10C15A5AAF9F}" dt="2020-02-14T10:15:18.744" v="662" actId="1076"/>
        <pc:sldMkLst>
          <pc:docMk/>
          <pc:sldMk cId="2835419755" sldId="374"/>
        </pc:sldMkLst>
        <pc:spChg chg="del mod">
          <ac:chgData name="Arjan Kamberg" userId="2cfeac95-aab1-41a7-bca5-796b19d85bc0" providerId="ADAL" clId="{6D3B6A58-0417-1341-ADB8-10C15A5AAF9F}" dt="2020-02-14T09:57:39.176" v="593" actId="478"/>
          <ac:spMkLst>
            <pc:docMk/>
            <pc:sldMk cId="2835419755" sldId="374"/>
            <ac:spMk id="2" creationId="{7A1D9A81-98A5-2048-9D69-A5EF0DA3A94D}"/>
          </ac:spMkLst>
        </pc:spChg>
        <pc:spChg chg="del mod">
          <ac:chgData name="Arjan Kamberg" userId="2cfeac95-aab1-41a7-bca5-796b19d85bc0" providerId="ADAL" clId="{6D3B6A58-0417-1341-ADB8-10C15A5AAF9F}" dt="2020-02-14T09:57:40.918" v="594" actId="478"/>
          <ac:spMkLst>
            <pc:docMk/>
            <pc:sldMk cId="2835419755" sldId="374"/>
            <ac:spMk id="3" creationId="{1F57FA26-6295-A148-81F3-665D5027E488}"/>
          </ac:spMkLst>
        </pc:spChg>
        <pc:spChg chg="add del mod">
          <ac:chgData name="Arjan Kamberg" userId="2cfeac95-aab1-41a7-bca5-796b19d85bc0" providerId="ADAL" clId="{6D3B6A58-0417-1341-ADB8-10C15A5AAF9F}" dt="2020-02-14T09:57:50.677" v="598" actId="478"/>
          <ac:spMkLst>
            <pc:docMk/>
            <pc:sldMk cId="2835419755" sldId="374"/>
            <ac:spMk id="4" creationId="{9793FE20-1B8D-7549-B1B4-544B70588296}"/>
          </ac:spMkLst>
        </pc:spChg>
        <pc:spChg chg="add del mod">
          <ac:chgData name="Arjan Kamberg" userId="2cfeac95-aab1-41a7-bca5-796b19d85bc0" providerId="ADAL" clId="{6D3B6A58-0417-1341-ADB8-10C15A5AAF9F}" dt="2020-02-14T09:57:47.623" v="596" actId="478"/>
          <ac:spMkLst>
            <pc:docMk/>
            <pc:sldMk cId="2835419755" sldId="374"/>
            <ac:spMk id="6" creationId="{28C5E451-3C13-3F47-A154-4BDF640E677F}"/>
          </ac:spMkLst>
        </pc:spChg>
        <pc:spChg chg="add del mod">
          <ac:chgData name="Arjan Kamberg" userId="2cfeac95-aab1-41a7-bca5-796b19d85bc0" providerId="ADAL" clId="{6D3B6A58-0417-1341-ADB8-10C15A5AAF9F}" dt="2020-02-14T09:58:18.910" v="604"/>
          <ac:spMkLst>
            <pc:docMk/>
            <pc:sldMk cId="2835419755" sldId="374"/>
            <ac:spMk id="8" creationId="{FAC2B754-B910-5B48-9C68-10594A37F518}"/>
          </ac:spMkLst>
        </pc:spChg>
        <pc:spChg chg="add mod">
          <ac:chgData name="Arjan Kamberg" userId="2cfeac95-aab1-41a7-bca5-796b19d85bc0" providerId="ADAL" clId="{6D3B6A58-0417-1341-ADB8-10C15A5AAF9F}" dt="2020-02-14T09:58:40.796" v="640" actId="20577"/>
          <ac:spMkLst>
            <pc:docMk/>
            <pc:sldMk cId="2835419755" sldId="374"/>
            <ac:spMk id="9" creationId="{C243EC60-7847-5A4B-B6DA-E4C66B7267F1}"/>
          </ac:spMkLst>
        </pc:spChg>
        <pc:picChg chg="add del mod">
          <ac:chgData name="Arjan Kamberg" userId="2cfeac95-aab1-41a7-bca5-796b19d85bc0" providerId="ADAL" clId="{6D3B6A58-0417-1341-ADB8-10C15A5AAF9F}" dt="2020-02-14T10:14:57.781" v="653" actId="478"/>
          <ac:picMkLst>
            <pc:docMk/>
            <pc:sldMk cId="2835419755" sldId="374"/>
            <ac:picMk id="7" creationId="{9DF997E7-1C40-EA44-AA7F-8154980C6E73}"/>
          </ac:picMkLst>
        </pc:picChg>
        <pc:picChg chg="add del mod">
          <ac:chgData name="Arjan Kamberg" userId="2cfeac95-aab1-41a7-bca5-796b19d85bc0" providerId="ADAL" clId="{6D3B6A58-0417-1341-ADB8-10C15A5AAF9F}" dt="2020-02-14T10:12:20.854" v="646" actId="478"/>
          <ac:picMkLst>
            <pc:docMk/>
            <pc:sldMk cId="2835419755" sldId="374"/>
            <ac:picMk id="10" creationId="{56937A02-7838-0E40-88C1-FA1C4470E3EF}"/>
          </ac:picMkLst>
        </pc:picChg>
        <pc:picChg chg="add del mod">
          <ac:chgData name="Arjan Kamberg" userId="2cfeac95-aab1-41a7-bca5-796b19d85bc0" providerId="ADAL" clId="{6D3B6A58-0417-1341-ADB8-10C15A5AAF9F}" dt="2020-02-14T10:12:41.416" v="651" actId="478"/>
          <ac:picMkLst>
            <pc:docMk/>
            <pc:sldMk cId="2835419755" sldId="374"/>
            <ac:picMk id="11" creationId="{61BBE082-06AE-4640-8305-39E6779403C8}"/>
          </ac:picMkLst>
        </pc:picChg>
        <pc:picChg chg="add del mod">
          <ac:chgData name="Arjan Kamberg" userId="2cfeac95-aab1-41a7-bca5-796b19d85bc0" providerId="ADAL" clId="{6D3B6A58-0417-1341-ADB8-10C15A5AAF9F}" dt="2020-02-14T10:15:16.014" v="659" actId="478"/>
          <ac:picMkLst>
            <pc:docMk/>
            <pc:sldMk cId="2835419755" sldId="374"/>
            <ac:picMk id="12" creationId="{3E88F171-A1BE-AE4D-939F-A160511C5BB7}"/>
          </ac:picMkLst>
        </pc:picChg>
        <pc:picChg chg="add mod">
          <ac:chgData name="Arjan Kamberg" userId="2cfeac95-aab1-41a7-bca5-796b19d85bc0" providerId="ADAL" clId="{6D3B6A58-0417-1341-ADB8-10C15A5AAF9F}" dt="2020-02-14T10:15:18.744" v="662" actId="1076"/>
          <ac:picMkLst>
            <pc:docMk/>
            <pc:sldMk cId="2835419755" sldId="374"/>
            <ac:picMk id="13" creationId="{51307C1F-3775-FB4B-8118-087CD2011920}"/>
          </ac:picMkLst>
        </pc:picChg>
      </pc:sldChg>
      <pc:sldChg chg="add ord">
        <pc:chgData name="Arjan Kamberg" userId="2cfeac95-aab1-41a7-bca5-796b19d85bc0" providerId="ADAL" clId="{6D3B6A58-0417-1341-ADB8-10C15A5AAF9F}" dt="2020-02-14T09:50:39.502" v="551"/>
        <pc:sldMkLst>
          <pc:docMk/>
          <pc:sldMk cId="1616342535" sldId="375"/>
        </pc:sldMkLst>
      </pc:sldChg>
      <pc:sldChg chg="addSp delSp modSp add">
        <pc:chgData name="Arjan Kamberg" userId="2cfeac95-aab1-41a7-bca5-796b19d85bc0" providerId="ADAL" clId="{6D3B6A58-0417-1341-ADB8-10C15A5AAF9F}" dt="2020-02-14T10:15:12.870" v="658" actId="14100"/>
        <pc:sldMkLst>
          <pc:docMk/>
          <pc:sldMk cId="2273434661" sldId="376"/>
        </pc:sldMkLst>
        <pc:picChg chg="add mod">
          <ac:chgData name="Arjan Kamberg" userId="2cfeac95-aab1-41a7-bca5-796b19d85bc0" providerId="ADAL" clId="{6D3B6A58-0417-1341-ADB8-10C15A5AAF9F}" dt="2020-02-14T10:15:12.870" v="658" actId="14100"/>
          <ac:picMkLst>
            <pc:docMk/>
            <pc:sldMk cId="2273434661" sldId="376"/>
            <ac:picMk id="5" creationId="{A68D56ED-B51B-1F46-9D77-763FC647ED83}"/>
          </ac:picMkLst>
        </pc:picChg>
        <pc:picChg chg="del">
          <ac:chgData name="Arjan Kamberg" userId="2cfeac95-aab1-41a7-bca5-796b19d85bc0" providerId="ADAL" clId="{6D3B6A58-0417-1341-ADB8-10C15A5AAF9F}" dt="2020-02-14T10:15:07.547" v="656" actId="478"/>
          <ac:picMkLst>
            <pc:docMk/>
            <pc:sldMk cId="2273434661" sldId="376"/>
            <ac:picMk id="7" creationId="{9DF997E7-1C40-EA44-AA7F-8154980C6E73}"/>
          </ac:picMkLst>
        </pc:picChg>
      </pc:sldChg>
      <pc:sldChg chg="addSp delSp modSp add ord">
        <pc:chgData name="Arjan Kamberg" userId="2cfeac95-aab1-41a7-bca5-796b19d85bc0" providerId="ADAL" clId="{6D3B6A58-0417-1341-ADB8-10C15A5AAF9F}" dt="2020-02-14T10:20:54.249" v="698"/>
        <pc:sldMkLst>
          <pc:docMk/>
          <pc:sldMk cId="858165415" sldId="377"/>
        </pc:sldMkLst>
        <pc:spChg chg="mod">
          <ac:chgData name="Arjan Kamberg" userId="2cfeac95-aab1-41a7-bca5-796b19d85bc0" providerId="ADAL" clId="{6D3B6A58-0417-1341-ADB8-10C15A5AAF9F}" dt="2020-02-14T10:15:53.197" v="689" actId="20577"/>
          <ac:spMkLst>
            <pc:docMk/>
            <pc:sldMk cId="858165415" sldId="377"/>
            <ac:spMk id="2" creationId="{C9B4ED8D-BBE9-0C4A-885E-8D2C51E45ECE}"/>
          </ac:spMkLst>
        </pc:spChg>
        <pc:spChg chg="del">
          <ac:chgData name="Arjan Kamberg" userId="2cfeac95-aab1-41a7-bca5-796b19d85bc0" providerId="ADAL" clId="{6D3B6A58-0417-1341-ADB8-10C15A5AAF9F}" dt="2020-02-14T10:16:37.861" v="690"/>
          <ac:spMkLst>
            <pc:docMk/>
            <pc:sldMk cId="858165415" sldId="377"/>
            <ac:spMk id="3" creationId="{ED33FEAC-99C3-3F4A-B0D6-D35BAA5F8530}"/>
          </ac:spMkLst>
        </pc:spChg>
        <pc:picChg chg="add mod">
          <ac:chgData name="Arjan Kamberg" userId="2cfeac95-aab1-41a7-bca5-796b19d85bc0" providerId="ADAL" clId="{6D3B6A58-0417-1341-ADB8-10C15A5AAF9F}" dt="2020-02-14T10:16:40.199" v="691" actId="1076"/>
          <ac:picMkLst>
            <pc:docMk/>
            <pc:sldMk cId="858165415" sldId="377"/>
            <ac:picMk id="4" creationId="{A9BE896A-CC73-4F45-ADA3-9CC742353F2E}"/>
          </ac:picMkLst>
        </pc:picChg>
      </pc:sldChg>
      <pc:sldChg chg="addSp delSp modSp add del">
        <pc:chgData name="Arjan Kamberg" userId="2cfeac95-aab1-41a7-bca5-796b19d85bc0" providerId="ADAL" clId="{6D3B6A58-0417-1341-ADB8-10C15A5AAF9F}" dt="2020-02-14T10:20:35.541" v="696" actId="2696"/>
        <pc:sldMkLst>
          <pc:docMk/>
          <pc:sldMk cId="3247151850" sldId="378"/>
        </pc:sldMkLst>
        <pc:spChg chg="del">
          <ac:chgData name="Arjan Kamberg" userId="2cfeac95-aab1-41a7-bca5-796b19d85bc0" providerId="ADAL" clId="{6D3B6A58-0417-1341-ADB8-10C15A5AAF9F}" dt="2020-02-14T10:20:33.863" v="695" actId="478"/>
          <ac:spMkLst>
            <pc:docMk/>
            <pc:sldMk cId="3247151850" sldId="378"/>
            <ac:spMk id="3" creationId="{3E264B69-3DE8-B045-B1F7-A1D1CBF99FB1}"/>
          </ac:spMkLst>
        </pc:spChg>
        <pc:picChg chg="add mod">
          <ac:chgData name="Arjan Kamberg" userId="2cfeac95-aab1-41a7-bca5-796b19d85bc0" providerId="ADAL" clId="{6D3B6A58-0417-1341-ADB8-10C15A5AAF9F}" dt="2020-02-14T10:20:30.481" v="694" actId="14100"/>
          <ac:picMkLst>
            <pc:docMk/>
            <pc:sldMk cId="3247151850" sldId="378"/>
            <ac:picMk id="4" creationId="{515F6C0F-3F94-5740-AD2D-F572243E91AF}"/>
          </ac:picMkLst>
        </pc:picChg>
      </pc:sldChg>
    </pc:docChg>
  </pc:docChgLst>
  <pc:docChgLst>
    <pc:chgData name="Arjan Kamberg" userId="2cfeac95-aab1-41a7-bca5-796b19d85bc0" providerId="ADAL" clId="{6D9F55C0-E474-3341-A21F-4E928A888976}"/>
    <pc:docChg chg="delSld modSld">
      <pc:chgData name="Arjan Kamberg" userId="2cfeac95-aab1-41a7-bca5-796b19d85bc0" providerId="ADAL" clId="{6D9F55C0-E474-3341-A21F-4E928A888976}" dt="2020-01-11T11:06:03.617" v="10" actId="2696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5:56.021" v="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5:56.021" v="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58E139B9-5A3C-DC4F-B550-F046FF0AEFCC}"/>
    <pc:docChg chg="addSld modSld">
      <pc:chgData name="Arjan Kamberg" userId="2cfeac95-aab1-41a7-bca5-796b19d85bc0" providerId="ADAL" clId="{58E139B9-5A3C-DC4F-B550-F046FF0AEFCC}" dt="2022-09-09T10:26:09.327" v="386" actId="20577"/>
      <pc:docMkLst>
        <pc:docMk/>
      </pc:docMkLst>
      <pc:sldChg chg="modSp new mod">
        <pc:chgData name="Arjan Kamberg" userId="2cfeac95-aab1-41a7-bca5-796b19d85bc0" providerId="ADAL" clId="{58E139B9-5A3C-DC4F-B550-F046FF0AEFCC}" dt="2022-09-09T10:26:09.327" v="386" actId="20577"/>
        <pc:sldMkLst>
          <pc:docMk/>
          <pc:sldMk cId="4044872020" sldId="377"/>
        </pc:sldMkLst>
        <pc:spChg chg="mod">
          <ac:chgData name="Arjan Kamberg" userId="2cfeac95-aab1-41a7-bca5-796b19d85bc0" providerId="ADAL" clId="{58E139B9-5A3C-DC4F-B550-F046FF0AEFCC}" dt="2022-09-09T10:24:15.542" v="43" actId="20577"/>
          <ac:spMkLst>
            <pc:docMk/>
            <pc:sldMk cId="4044872020" sldId="377"/>
            <ac:spMk id="2" creationId="{16E4E6D2-B3EA-140C-14EA-29F6E230853E}"/>
          </ac:spMkLst>
        </pc:spChg>
        <pc:spChg chg="mod">
          <ac:chgData name="Arjan Kamberg" userId="2cfeac95-aab1-41a7-bca5-796b19d85bc0" providerId="ADAL" clId="{58E139B9-5A3C-DC4F-B550-F046FF0AEFCC}" dt="2022-09-09T10:26:09.327" v="386" actId="20577"/>
          <ac:spMkLst>
            <pc:docMk/>
            <pc:sldMk cId="4044872020" sldId="377"/>
            <ac:spMk id="3" creationId="{F15E65D5-1EBE-DEA3-679E-B31FE50E0A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09-09-2022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09-09-2022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Hoeveel lijnen zitten er aan ieder symbool…?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9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 fontScale="90000"/>
          </a:bodyPr>
          <a:lstStyle/>
          <a:p>
            <a:r>
              <a:rPr lang="nl-NL" sz="8800" dirty="0"/>
              <a:t>Theorie - S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H3.1 Complexe Stroomdiagrammen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Symbolen Stroomdiagram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72F7F-9DD5-7B4D-8DD9-DB81DB2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13" y="1555687"/>
            <a:ext cx="3337560" cy="5302313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01116B6-10DD-C443-981B-B1893CE2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449" y="1542925"/>
            <a:ext cx="3893502" cy="4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43EC60-7847-5A4B-B6DA-E4C66B72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Ingewikkelde stroomdiagrammen opsplitsen.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307C1F-3775-FB4B-8118-087CD201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4" y="1690687"/>
            <a:ext cx="3492245" cy="51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43EC60-7847-5A4B-B6DA-E4C66B72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Ingewikkelde stroomdiagrammen opsplitsen.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BE082-06AE-4640-8305-39E67794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61" y="1585607"/>
            <a:ext cx="4228809" cy="515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D56ED-B51B-1F46-9D77-763FC647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4" y="1690687"/>
            <a:ext cx="3492245" cy="51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3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E6D2-B3EA-140C-14EA-29F6E23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Omrekenen Spanning stroom weerstand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65D5-1EBE-DEA3-679E-B31FE50E0A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Maak een flowchart van het volgende systeem in DRAW.IO</a:t>
            </a:r>
          </a:p>
          <a:p>
            <a:endParaRPr lang="en-NL" dirty="0"/>
          </a:p>
          <a:p>
            <a:r>
              <a:rPr lang="en-NL" dirty="0"/>
              <a:t>Je voert twee van de drie in. Spanning, stroom en weerstand.</a:t>
            </a:r>
          </a:p>
          <a:p>
            <a:endParaRPr lang="en-NL" dirty="0"/>
          </a:p>
          <a:p>
            <a:r>
              <a:rPr lang="en-NL" dirty="0"/>
              <a:t>De missende grootheid wordt berekend op getoond.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Deze flowchart hebben we volgende week nodig om PYTHON te gaan leren.</a:t>
            </a:r>
          </a:p>
        </p:txBody>
      </p:sp>
    </p:spTree>
    <p:extLst>
      <p:ext uri="{BB962C8B-B14F-4D97-AF65-F5344CB8AC3E}">
        <p14:creationId xmlns:p14="http://schemas.microsoft.com/office/powerpoint/2010/main" val="40448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86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Theorie - S     H3.1 Complexe Stroomdiagrammen</vt:lpstr>
      <vt:lpstr>Symbolen Stroomdiagram</vt:lpstr>
      <vt:lpstr>Ingewikkelde stroomdiagrammen opsplitsen.</vt:lpstr>
      <vt:lpstr>Ingewikkelde stroomdiagrammen opsplitsen.</vt:lpstr>
      <vt:lpstr>Omrekenen Spanning stroom weerstand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95</cp:revision>
  <cp:lastPrinted>2018-06-12T11:35:17Z</cp:lastPrinted>
  <dcterms:created xsi:type="dcterms:W3CDTF">2017-08-11T14:21:04Z</dcterms:created>
  <dcterms:modified xsi:type="dcterms:W3CDTF">2022-09-09T10:26:17Z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