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1"/>
  </p:notesMasterIdLst>
  <p:handoutMasterIdLst>
    <p:handoutMasterId r:id="rId12"/>
  </p:handoutMasterIdLst>
  <p:sldIdLst>
    <p:sldId id="256" r:id="rId6"/>
    <p:sldId id="388" r:id="rId7"/>
    <p:sldId id="389" r:id="rId8"/>
    <p:sldId id="390" r:id="rId9"/>
    <p:sldId id="387" r:id="rId1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8B0F9270-C98B-C644-BAA4-5AA3FF171842}"/>
    <pc:docChg chg="custSel addSld modSld">
      <pc:chgData name="Arjan Kamberg" userId="2cfeac95-aab1-41a7-bca5-796b19d85bc0" providerId="ADAL" clId="{8B0F9270-C98B-C644-BAA4-5AA3FF171842}" dt="2022-09-16T15:15:05.990" v="200" actId="14100"/>
      <pc:docMkLst>
        <pc:docMk/>
      </pc:docMkLst>
      <pc:sldChg chg="addSp delSp modSp mod">
        <pc:chgData name="Arjan Kamberg" userId="2cfeac95-aab1-41a7-bca5-796b19d85bc0" providerId="ADAL" clId="{8B0F9270-C98B-C644-BAA4-5AA3FF171842}" dt="2022-09-16T15:15:05.990" v="200" actId="14100"/>
        <pc:sldMkLst>
          <pc:docMk/>
          <pc:sldMk cId="1212195962" sldId="388"/>
        </pc:sldMkLst>
        <pc:spChg chg="mod">
          <ac:chgData name="Arjan Kamberg" userId="2cfeac95-aab1-41a7-bca5-796b19d85bc0" providerId="ADAL" clId="{8B0F9270-C98B-C644-BAA4-5AA3FF171842}" dt="2022-09-16T15:11:38.028" v="41" actId="20577"/>
          <ac:spMkLst>
            <pc:docMk/>
            <pc:sldMk cId="1212195962" sldId="388"/>
            <ac:spMk id="2" creationId="{4EBE90C1-9FA4-184C-92B9-F202C3AF56D6}"/>
          </ac:spMkLst>
        </pc:spChg>
        <pc:spChg chg="del">
          <ac:chgData name="Arjan Kamberg" userId="2cfeac95-aab1-41a7-bca5-796b19d85bc0" providerId="ADAL" clId="{8B0F9270-C98B-C644-BAA4-5AA3FF171842}" dt="2022-09-16T15:11:40.716" v="42" actId="478"/>
          <ac:spMkLst>
            <pc:docMk/>
            <pc:sldMk cId="1212195962" sldId="388"/>
            <ac:spMk id="3" creationId="{10DAC51E-4A5C-D04A-85A6-9750C531D9DB}"/>
          </ac:spMkLst>
        </pc:spChg>
        <pc:picChg chg="add del mod">
          <ac:chgData name="Arjan Kamberg" userId="2cfeac95-aab1-41a7-bca5-796b19d85bc0" providerId="ADAL" clId="{8B0F9270-C98B-C644-BAA4-5AA3FF171842}" dt="2022-09-16T15:14:58.716" v="197" actId="478"/>
          <ac:picMkLst>
            <pc:docMk/>
            <pc:sldMk cId="1212195962" sldId="388"/>
            <ac:picMk id="4" creationId="{843EB2B1-B6FC-C39E-4870-3DB25698A0F3}"/>
          </ac:picMkLst>
        </pc:picChg>
        <pc:picChg chg="add mod">
          <ac:chgData name="Arjan Kamberg" userId="2cfeac95-aab1-41a7-bca5-796b19d85bc0" providerId="ADAL" clId="{8B0F9270-C98B-C644-BAA4-5AA3FF171842}" dt="2022-09-16T15:15:05.990" v="200" actId="14100"/>
          <ac:picMkLst>
            <pc:docMk/>
            <pc:sldMk cId="1212195962" sldId="388"/>
            <ac:picMk id="5" creationId="{051BE3B8-CB25-D72F-46F0-3BEFE1665D39}"/>
          </ac:picMkLst>
        </pc:picChg>
      </pc:sldChg>
      <pc:sldChg chg="modSp new mod">
        <pc:chgData name="Arjan Kamberg" userId="2cfeac95-aab1-41a7-bca5-796b19d85bc0" providerId="ADAL" clId="{8B0F9270-C98B-C644-BAA4-5AA3FF171842}" dt="2022-09-16T15:14:08.358" v="196" actId="20577"/>
        <pc:sldMkLst>
          <pc:docMk/>
          <pc:sldMk cId="3230526140" sldId="389"/>
        </pc:sldMkLst>
        <pc:spChg chg="mod">
          <ac:chgData name="Arjan Kamberg" userId="2cfeac95-aab1-41a7-bca5-796b19d85bc0" providerId="ADAL" clId="{8B0F9270-C98B-C644-BAA4-5AA3FF171842}" dt="2022-09-16T15:12:50.085" v="62" actId="20577"/>
          <ac:spMkLst>
            <pc:docMk/>
            <pc:sldMk cId="3230526140" sldId="389"/>
            <ac:spMk id="2" creationId="{B2203140-F7FC-0F94-BB0F-15108ED579AB}"/>
          </ac:spMkLst>
        </pc:spChg>
        <pc:spChg chg="mod">
          <ac:chgData name="Arjan Kamberg" userId="2cfeac95-aab1-41a7-bca5-796b19d85bc0" providerId="ADAL" clId="{8B0F9270-C98B-C644-BAA4-5AA3FF171842}" dt="2022-09-16T15:14:08.358" v="196" actId="20577"/>
          <ac:spMkLst>
            <pc:docMk/>
            <pc:sldMk cId="3230526140" sldId="389"/>
            <ac:spMk id="3" creationId="{AA251E2C-0DA6-9126-1556-F2E2EA920AB6}"/>
          </ac:spMkLst>
        </pc:spChg>
      </pc:sldChg>
      <pc:sldChg chg="modSp new mod">
        <pc:chgData name="Arjan Kamberg" userId="2cfeac95-aab1-41a7-bca5-796b19d85bc0" providerId="ADAL" clId="{8B0F9270-C98B-C644-BAA4-5AA3FF171842}" dt="2022-09-16T15:12:57.735" v="71" actId="20577"/>
        <pc:sldMkLst>
          <pc:docMk/>
          <pc:sldMk cId="3964692856" sldId="390"/>
        </pc:sldMkLst>
        <pc:spChg chg="mod">
          <ac:chgData name="Arjan Kamberg" userId="2cfeac95-aab1-41a7-bca5-796b19d85bc0" providerId="ADAL" clId="{8B0F9270-C98B-C644-BAA4-5AA3FF171842}" dt="2022-09-16T15:12:57.735" v="71" actId="20577"/>
          <ac:spMkLst>
            <pc:docMk/>
            <pc:sldMk cId="3964692856" sldId="390"/>
            <ac:spMk id="2" creationId="{DF1A882F-F9BA-BBCB-DC2E-BB321CE34037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16-09-2022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16-09-2022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Project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Maak het volgende programma in EduBlocks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BE3B8-CB25-D72F-46F0-3BEFE166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76" y="1690688"/>
            <a:ext cx="8560777" cy="48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140-F7FC-0F94-BB0F-15108ED5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Hulp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1E2C-0DA6-9126-1556-F2E2EA920A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2800" dirty="0"/>
              <a:t>Als je een input doe, moet je die nog omzetten naar een Int</a:t>
            </a:r>
          </a:p>
          <a:p>
            <a:endParaRPr lang="en-NL" sz="2800" dirty="0"/>
          </a:p>
          <a:p>
            <a:r>
              <a:rPr lang="en-NL" sz="2800" dirty="0"/>
              <a:t>Een lus doe je met een WHILE  of met een for….</a:t>
            </a:r>
          </a:p>
          <a:p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23052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882F-F9BA-BBCB-DC2E-BB321CE3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Antwoord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3276-5115-5EB9-E4D2-133D68C668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469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41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Template corporate</vt:lpstr>
      <vt:lpstr>1_Template corporate</vt:lpstr>
      <vt:lpstr>Project </vt:lpstr>
      <vt:lpstr>Maak het volgende programma in EduBlocks</vt:lpstr>
      <vt:lpstr>Hulp</vt:lpstr>
      <vt:lpstr>Antwoord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119</cp:revision>
  <cp:lastPrinted>2018-06-12T11:35:17Z</cp:lastPrinted>
  <dcterms:created xsi:type="dcterms:W3CDTF">2017-08-11T14:21:04Z</dcterms:created>
  <dcterms:modified xsi:type="dcterms:W3CDTF">2022-09-16T15:15:12Z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