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2"/>
  </p:notesMasterIdLst>
  <p:handoutMasterIdLst>
    <p:handoutMasterId r:id="rId23"/>
  </p:handoutMasterIdLst>
  <p:sldIdLst>
    <p:sldId id="256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88" r:id="rId15"/>
    <p:sldId id="389" r:id="rId16"/>
    <p:sldId id="400" r:id="rId17"/>
    <p:sldId id="401" r:id="rId18"/>
    <p:sldId id="398" r:id="rId19"/>
    <p:sldId id="399" r:id="rId20"/>
    <p:sldId id="387" r:id="rId2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7EFC3CA-72D0-5346-82A8-EA49A15EBFA0}"/>
    <pc:docChg chg="undo custSel addSld delSld modSld">
      <pc:chgData name="Arjan Kamberg" userId="2cfeac95-aab1-41a7-bca5-796b19d85bc0" providerId="ADAL" clId="{C7EFC3CA-72D0-5346-82A8-EA49A15EBFA0}" dt="2022-10-31T13:39:00.971" v="491" actId="1076"/>
      <pc:docMkLst>
        <pc:docMk/>
      </pc:docMkLst>
      <pc:sldChg chg="modSp mod">
        <pc:chgData name="Arjan Kamberg" userId="2cfeac95-aab1-41a7-bca5-796b19d85bc0" providerId="ADAL" clId="{C7EFC3CA-72D0-5346-82A8-EA49A15EBFA0}" dt="2022-10-31T13:16:31.439" v="30" actId="20577"/>
        <pc:sldMkLst>
          <pc:docMk/>
          <pc:sldMk cId="248983296" sldId="256"/>
        </pc:sldMkLst>
        <pc:spChg chg="mod">
          <ac:chgData name="Arjan Kamberg" userId="2cfeac95-aab1-41a7-bca5-796b19d85bc0" providerId="ADAL" clId="{C7EFC3CA-72D0-5346-82A8-EA49A15EBFA0}" dt="2022-10-31T13:16:31.439" v="30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C7EFC3CA-72D0-5346-82A8-EA49A15EBFA0}" dt="2022-10-31T13:18:42.370" v="67" actId="1076"/>
        <pc:sldMkLst>
          <pc:docMk/>
          <pc:sldMk cId="1212195962" sldId="388"/>
        </pc:sldMkLst>
        <pc:spChg chg="mod">
          <ac:chgData name="Arjan Kamberg" userId="2cfeac95-aab1-41a7-bca5-796b19d85bc0" providerId="ADAL" clId="{C7EFC3CA-72D0-5346-82A8-EA49A15EBFA0}" dt="2022-10-31T13:17:37.016" v="43" actId="20577"/>
          <ac:spMkLst>
            <pc:docMk/>
            <pc:sldMk cId="1212195962" sldId="388"/>
            <ac:spMk id="2" creationId="{4EBE90C1-9FA4-184C-92B9-F202C3AF56D6}"/>
          </ac:spMkLst>
        </pc:spChg>
        <pc:spChg chg="add del">
          <ac:chgData name="Arjan Kamberg" userId="2cfeac95-aab1-41a7-bca5-796b19d85bc0" providerId="ADAL" clId="{C7EFC3CA-72D0-5346-82A8-EA49A15EBFA0}" dt="2022-10-31T13:17:16.557" v="32" actId="22"/>
          <ac:spMkLst>
            <pc:docMk/>
            <pc:sldMk cId="1212195962" sldId="388"/>
            <ac:spMk id="5" creationId="{00FA6B7C-6CF3-B662-D8C4-965D630DDAB0}"/>
          </ac:spMkLst>
        </pc:spChg>
        <pc:picChg chg="add mod modCrop">
          <ac:chgData name="Arjan Kamberg" userId="2cfeac95-aab1-41a7-bca5-796b19d85bc0" providerId="ADAL" clId="{C7EFC3CA-72D0-5346-82A8-EA49A15EBFA0}" dt="2022-10-31T13:18:42.370" v="67" actId="1076"/>
          <ac:picMkLst>
            <pc:docMk/>
            <pc:sldMk cId="1212195962" sldId="388"/>
            <ac:picMk id="6" creationId="{9199AF71-045F-C9D9-E7E5-AAD643CCF797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18:18.164" v="63" actId="20577"/>
        <pc:sldMkLst>
          <pc:docMk/>
          <pc:sldMk cId="3574830922" sldId="389"/>
        </pc:sldMkLst>
        <pc:spChg chg="mod">
          <ac:chgData name="Arjan Kamberg" userId="2cfeac95-aab1-41a7-bca5-796b19d85bc0" providerId="ADAL" clId="{C7EFC3CA-72D0-5346-82A8-EA49A15EBFA0}" dt="2022-10-31T13:18:18.164" v="63" actId="20577"/>
          <ac:spMkLst>
            <pc:docMk/>
            <pc:sldMk cId="3574830922" sldId="389"/>
            <ac:spMk id="2" creationId="{2623E5F3-1597-B3DA-0467-3C6E09EF704A}"/>
          </ac:spMkLst>
        </pc:spChg>
        <pc:picChg chg="add mod">
          <ac:chgData name="Arjan Kamberg" userId="2cfeac95-aab1-41a7-bca5-796b19d85bc0" providerId="ADAL" clId="{C7EFC3CA-72D0-5346-82A8-EA49A15EBFA0}" dt="2022-10-31T13:18:12.465" v="46" actId="1076"/>
          <ac:picMkLst>
            <pc:docMk/>
            <pc:sldMk cId="3574830922" sldId="389"/>
            <ac:picMk id="4" creationId="{896051CE-8B87-F954-6360-4A99AEAC83F5}"/>
          </ac:picMkLst>
        </pc:picChg>
      </pc:sldChg>
      <pc:sldChg chg="modSp new mod">
        <pc:chgData name="Arjan Kamberg" userId="2cfeac95-aab1-41a7-bca5-796b19d85bc0" providerId="ADAL" clId="{C7EFC3CA-72D0-5346-82A8-EA49A15EBFA0}" dt="2022-10-31T13:18:55.321" v="78" actId="20577"/>
        <pc:sldMkLst>
          <pc:docMk/>
          <pc:sldMk cId="2063924949" sldId="390"/>
        </pc:sldMkLst>
        <pc:spChg chg="mod">
          <ac:chgData name="Arjan Kamberg" userId="2cfeac95-aab1-41a7-bca5-796b19d85bc0" providerId="ADAL" clId="{C7EFC3CA-72D0-5346-82A8-EA49A15EBFA0}" dt="2022-10-31T13:18:55.321" v="78" actId="20577"/>
          <ac:spMkLst>
            <pc:docMk/>
            <pc:sldMk cId="2063924949" sldId="390"/>
            <ac:spMk id="2" creationId="{3821C12A-3384-6C86-21DB-7C283AB8D15B}"/>
          </ac:spMkLst>
        </pc:spChg>
      </pc:sldChg>
      <pc:sldChg chg="modSp add mod">
        <pc:chgData name="Arjan Kamberg" userId="2cfeac95-aab1-41a7-bca5-796b19d85bc0" providerId="ADAL" clId="{C7EFC3CA-72D0-5346-82A8-EA49A15EBFA0}" dt="2022-10-31T13:21:04.902" v="199" actId="207"/>
        <pc:sldMkLst>
          <pc:docMk/>
          <pc:sldMk cId="1607714710" sldId="391"/>
        </pc:sldMkLst>
        <pc:spChg chg="mod">
          <ac:chgData name="Arjan Kamberg" userId="2cfeac95-aab1-41a7-bca5-796b19d85bc0" providerId="ADAL" clId="{C7EFC3CA-72D0-5346-82A8-EA49A15EBFA0}" dt="2022-10-31T13:21:04.902" v="199" actId="207"/>
          <ac:spMkLst>
            <pc:docMk/>
            <pc:sldMk cId="1607714710" sldId="391"/>
            <ac:spMk id="3" creationId="{77F0715F-B535-7217-F3B2-3D3B91FF61D5}"/>
          </ac:spMkLst>
        </pc:spChg>
      </pc:sldChg>
      <pc:sldChg chg="new del">
        <pc:chgData name="Arjan Kamberg" userId="2cfeac95-aab1-41a7-bca5-796b19d85bc0" providerId="ADAL" clId="{C7EFC3CA-72D0-5346-82A8-EA49A15EBFA0}" dt="2022-10-31T13:19:12.988" v="80" actId="2696"/>
        <pc:sldMkLst>
          <pc:docMk/>
          <pc:sldMk cId="1897972667" sldId="391"/>
        </pc:sldMkLst>
      </pc:sldChg>
      <pc:sldChg chg="modSp add mod">
        <pc:chgData name="Arjan Kamberg" userId="2cfeac95-aab1-41a7-bca5-796b19d85bc0" providerId="ADAL" clId="{C7EFC3CA-72D0-5346-82A8-EA49A15EBFA0}" dt="2022-10-31T13:20:54.603" v="195" actId="207"/>
        <pc:sldMkLst>
          <pc:docMk/>
          <pc:sldMk cId="2666179100" sldId="392"/>
        </pc:sldMkLst>
        <pc:spChg chg="mod">
          <ac:chgData name="Arjan Kamberg" userId="2cfeac95-aab1-41a7-bca5-796b19d85bc0" providerId="ADAL" clId="{C7EFC3CA-72D0-5346-82A8-EA49A15EBFA0}" dt="2022-10-31T13:20:54.603" v="195" actId="207"/>
          <ac:spMkLst>
            <pc:docMk/>
            <pc:sldMk cId="2666179100" sldId="392"/>
            <ac:spMk id="3" creationId="{77F0715F-B535-7217-F3B2-3D3B91FF61D5}"/>
          </ac:spMkLst>
        </pc:spChg>
      </pc:sldChg>
      <pc:sldChg chg="modSp add mod">
        <pc:chgData name="Arjan Kamberg" userId="2cfeac95-aab1-41a7-bca5-796b19d85bc0" providerId="ADAL" clId="{C7EFC3CA-72D0-5346-82A8-EA49A15EBFA0}" dt="2022-10-31T13:21:49.367" v="253" actId="108"/>
        <pc:sldMkLst>
          <pc:docMk/>
          <pc:sldMk cId="4213083020" sldId="393"/>
        </pc:sldMkLst>
        <pc:spChg chg="mod">
          <ac:chgData name="Arjan Kamberg" userId="2cfeac95-aab1-41a7-bca5-796b19d85bc0" providerId="ADAL" clId="{C7EFC3CA-72D0-5346-82A8-EA49A15EBFA0}" dt="2022-10-31T13:21:49.367" v="253" actId="108"/>
          <ac:spMkLst>
            <pc:docMk/>
            <pc:sldMk cId="4213083020" sldId="393"/>
            <ac:spMk id="3" creationId="{77F0715F-B535-7217-F3B2-3D3B91FF61D5}"/>
          </ac:spMkLst>
        </pc:spChg>
      </pc:sldChg>
      <pc:sldChg chg="modSp add mod">
        <pc:chgData name="Arjan Kamberg" userId="2cfeac95-aab1-41a7-bca5-796b19d85bc0" providerId="ADAL" clId="{C7EFC3CA-72D0-5346-82A8-EA49A15EBFA0}" dt="2022-10-31T13:22:21.366" v="295" actId="108"/>
        <pc:sldMkLst>
          <pc:docMk/>
          <pc:sldMk cId="3846129201" sldId="394"/>
        </pc:sldMkLst>
        <pc:spChg chg="mod">
          <ac:chgData name="Arjan Kamberg" userId="2cfeac95-aab1-41a7-bca5-796b19d85bc0" providerId="ADAL" clId="{C7EFC3CA-72D0-5346-82A8-EA49A15EBFA0}" dt="2022-10-31T13:22:21.366" v="295" actId="108"/>
          <ac:spMkLst>
            <pc:docMk/>
            <pc:sldMk cId="3846129201" sldId="394"/>
            <ac:spMk id="3" creationId="{77F0715F-B535-7217-F3B2-3D3B91FF61D5}"/>
          </ac:spMkLst>
        </pc:spChg>
      </pc:sldChg>
      <pc:sldChg chg="modSp new mod">
        <pc:chgData name="Arjan Kamberg" userId="2cfeac95-aab1-41a7-bca5-796b19d85bc0" providerId="ADAL" clId="{C7EFC3CA-72D0-5346-82A8-EA49A15EBFA0}" dt="2022-10-31T13:23:15.535" v="396" actId="403"/>
        <pc:sldMkLst>
          <pc:docMk/>
          <pc:sldMk cId="2450999041" sldId="395"/>
        </pc:sldMkLst>
        <pc:spChg chg="mod">
          <ac:chgData name="Arjan Kamberg" userId="2cfeac95-aab1-41a7-bca5-796b19d85bc0" providerId="ADAL" clId="{C7EFC3CA-72D0-5346-82A8-EA49A15EBFA0}" dt="2022-10-31T13:22:36.919" v="312" actId="20577"/>
          <ac:spMkLst>
            <pc:docMk/>
            <pc:sldMk cId="2450999041" sldId="395"/>
            <ac:spMk id="2" creationId="{2B36D85F-FBA0-AB05-38B4-085DDA533C4A}"/>
          </ac:spMkLst>
        </pc:spChg>
        <pc:spChg chg="mod">
          <ac:chgData name="Arjan Kamberg" userId="2cfeac95-aab1-41a7-bca5-796b19d85bc0" providerId="ADAL" clId="{C7EFC3CA-72D0-5346-82A8-EA49A15EBFA0}" dt="2022-10-31T13:23:15.535" v="396" actId="403"/>
          <ac:spMkLst>
            <pc:docMk/>
            <pc:sldMk cId="2450999041" sldId="395"/>
            <ac:spMk id="3" creationId="{F5C802E2-974F-F638-A26E-AE5CA1D09838}"/>
          </ac:spMkLst>
        </pc:spChg>
      </pc:sldChg>
      <pc:sldChg chg="modSp add mod">
        <pc:chgData name="Arjan Kamberg" userId="2cfeac95-aab1-41a7-bca5-796b19d85bc0" providerId="ADAL" clId="{C7EFC3CA-72D0-5346-82A8-EA49A15EBFA0}" dt="2022-10-31T13:23:28.750" v="412" actId="20577"/>
        <pc:sldMkLst>
          <pc:docMk/>
          <pc:sldMk cId="242433062" sldId="396"/>
        </pc:sldMkLst>
        <pc:spChg chg="mod">
          <ac:chgData name="Arjan Kamberg" userId="2cfeac95-aab1-41a7-bca5-796b19d85bc0" providerId="ADAL" clId="{C7EFC3CA-72D0-5346-82A8-EA49A15EBFA0}" dt="2022-10-31T13:23:28.750" v="412" actId="20577"/>
          <ac:spMkLst>
            <pc:docMk/>
            <pc:sldMk cId="242433062" sldId="396"/>
            <ac:spMk id="3" creationId="{F5C802E2-974F-F638-A26E-AE5CA1D09838}"/>
          </ac:spMkLst>
        </pc:spChg>
      </pc:sldChg>
      <pc:sldChg chg="addSp delSp modSp new mod">
        <pc:chgData name="Arjan Kamberg" userId="2cfeac95-aab1-41a7-bca5-796b19d85bc0" providerId="ADAL" clId="{C7EFC3CA-72D0-5346-82A8-EA49A15EBFA0}" dt="2022-10-31T13:26:02.860" v="440" actId="1076"/>
        <pc:sldMkLst>
          <pc:docMk/>
          <pc:sldMk cId="3948355616" sldId="397"/>
        </pc:sldMkLst>
        <pc:spChg chg="mod">
          <ac:chgData name="Arjan Kamberg" userId="2cfeac95-aab1-41a7-bca5-796b19d85bc0" providerId="ADAL" clId="{C7EFC3CA-72D0-5346-82A8-EA49A15EBFA0}" dt="2022-10-31T13:24:19.272" v="433" actId="20577"/>
          <ac:spMkLst>
            <pc:docMk/>
            <pc:sldMk cId="3948355616" sldId="397"/>
            <ac:spMk id="2" creationId="{5D615504-2E61-180B-D71A-6C2045FB31FD}"/>
          </ac:spMkLst>
        </pc:spChg>
        <pc:spChg chg="del">
          <ac:chgData name="Arjan Kamberg" userId="2cfeac95-aab1-41a7-bca5-796b19d85bc0" providerId="ADAL" clId="{C7EFC3CA-72D0-5346-82A8-EA49A15EBFA0}" dt="2022-10-31T13:25:53.523" v="437"/>
          <ac:spMkLst>
            <pc:docMk/>
            <pc:sldMk cId="3948355616" sldId="397"/>
            <ac:spMk id="3" creationId="{B3787BF2-C8DB-3041-79A0-04B981180CB4}"/>
          </ac:spMkLst>
        </pc:spChg>
        <pc:picChg chg="add mod">
          <ac:chgData name="Arjan Kamberg" userId="2cfeac95-aab1-41a7-bca5-796b19d85bc0" providerId="ADAL" clId="{C7EFC3CA-72D0-5346-82A8-EA49A15EBFA0}" dt="2022-10-31T13:24:29.845" v="436" actId="1076"/>
          <ac:picMkLst>
            <pc:docMk/>
            <pc:sldMk cId="3948355616" sldId="397"/>
            <ac:picMk id="4" creationId="{166B875F-AFAF-F949-9574-A085579223FF}"/>
          </ac:picMkLst>
        </pc:picChg>
        <pc:picChg chg="add mod">
          <ac:chgData name="Arjan Kamberg" userId="2cfeac95-aab1-41a7-bca5-796b19d85bc0" providerId="ADAL" clId="{C7EFC3CA-72D0-5346-82A8-EA49A15EBFA0}" dt="2022-10-31T13:26:02.860" v="440" actId="1076"/>
          <ac:picMkLst>
            <pc:docMk/>
            <pc:sldMk cId="3948355616" sldId="397"/>
            <ac:picMk id="5" creationId="{36C4DD32-86A2-A9DC-8581-BF69CF496FB6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29:11.858" v="451" actId="1076"/>
        <pc:sldMkLst>
          <pc:docMk/>
          <pc:sldMk cId="1603569516" sldId="398"/>
        </pc:sldMkLst>
        <pc:spChg chg="mod">
          <ac:chgData name="Arjan Kamberg" userId="2cfeac95-aab1-41a7-bca5-796b19d85bc0" providerId="ADAL" clId="{C7EFC3CA-72D0-5346-82A8-EA49A15EBFA0}" dt="2022-10-31T13:27:30.736" v="446" actId="20577"/>
          <ac:spMkLst>
            <pc:docMk/>
            <pc:sldMk cId="1603569516" sldId="398"/>
            <ac:spMk id="2" creationId="{8D84C11A-75F5-A412-7628-B8A597BC8944}"/>
          </ac:spMkLst>
        </pc:spChg>
        <pc:picChg chg="add mod">
          <ac:chgData name="Arjan Kamberg" userId="2cfeac95-aab1-41a7-bca5-796b19d85bc0" providerId="ADAL" clId="{C7EFC3CA-72D0-5346-82A8-EA49A15EBFA0}" dt="2022-10-31T13:27:37.043" v="449" actId="1076"/>
          <ac:picMkLst>
            <pc:docMk/>
            <pc:sldMk cId="1603569516" sldId="398"/>
            <ac:picMk id="4" creationId="{9FF75687-59A1-34C0-EBAB-856CCF0BC7B8}"/>
          </ac:picMkLst>
        </pc:picChg>
        <pc:picChg chg="add mod">
          <ac:chgData name="Arjan Kamberg" userId="2cfeac95-aab1-41a7-bca5-796b19d85bc0" providerId="ADAL" clId="{C7EFC3CA-72D0-5346-82A8-EA49A15EBFA0}" dt="2022-10-31T13:29:11.858" v="451" actId="1076"/>
          <ac:picMkLst>
            <pc:docMk/>
            <pc:sldMk cId="1603569516" sldId="398"/>
            <ac:picMk id="5" creationId="{442B8FEA-2F56-5575-99E7-036FAE1AAE94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36:14.822" v="472" actId="1076"/>
        <pc:sldMkLst>
          <pc:docMk/>
          <pc:sldMk cId="3934560588" sldId="399"/>
        </pc:sldMkLst>
        <pc:spChg chg="mod">
          <ac:chgData name="Arjan Kamberg" userId="2cfeac95-aab1-41a7-bca5-796b19d85bc0" providerId="ADAL" clId="{C7EFC3CA-72D0-5346-82A8-EA49A15EBFA0}" dt="2022-10-31T13:30:33.606" v="465" actId="20577"/>
          <ac:spMkLst>
            <pc:docMk/>
            <pc:sldMk cId="3934560588" sldId="399"/>
            <ac:spMk id="2" creationId="{9FA8974D-01AF-76CB-DDAF-DB4478EB112D}"/>
          </ac:spMkLst>
        </pc:spChg>
        <pc:picChg chg="add mod">
          <ac:chgData name="Arjan Kamberg" userId="2cfeac95-aab1-41a7-bca5-796b19d85bc0" providerId="ADAL" clId="{C7EFC3CA-72D0-5346-82A8-EA49A15EBFA0}" dt="2022-10-31T13:30:39.459" v="467" actId="1076"/>
          <ac:picMkLst>
            <pc:docMk/>
            <pc:sldMk cId="3934560588" sldId="399"/>
            <ac:picMk id="4" creationId="{20A7C7C7-377F-5041-FF06-5851881B57A3}"/>
          </ac:picMkLst>
        </pc:picChg>
        <pc:picChg chg="add mod">
          <ac:chgData name="Arjan Kamberg" userId="2cfeac95-aab1-41a7-bca5-796b19d85bc0" providerId="ADAL" clId="{C7EFC3CA-72D0-5346-82A8-EA49A15EBFA0}" dt="2022-10-31T13:36:14.822" v="472" actId="1076"/>
          <ac:picMkLst>
            <pc:docMk/>
            <pc:sldMk cId="3934560588" sldId="399"/>
            <ac:picMk id="5" creationId="{B209F411-CCB3-03E0-47C8-B3C569F1D86A}"/>
          </ac:picMkLst>
        </pc:picChg>
      </pc:sldChg>
      <pc:sldChg chg="addSp delSp modSp new mod">
        <pc:chgData name="Arjan Kamberg" userId="2cfeac95-aab1-41a7-bca5-796b19d85bc0" providerId="ADAL" clId="{C7EFC3CA-72D0-5346-82A8-EA49A15EBFA0}" dt="2022-10-31T13:39:00.971" v="491" actId="1076"/>
        <pc:sldMkLst>
          <pc:docMk/>
          <pc:sldMk cId="3162696690" sldId="400"/>
        </pc:sldMkLst>
        <pc:spChg chg="mod">
          <ac:chgData name="Arjan Kamberg" userId="2cfeac95-aab1-41a7-bca5-796b19d85bc0" providerId="ADAL" clId="{C7EFC3CA-72D0-5346-82A8-EA49A15EBFA0}" dt="2022-10-31T13:36:57.441" v="479" actId="20577"/>
          <ac:spMkLst>
            <pc:docMk/>
            <pc:sldMk cId="3162696690" sldId="400"/>
            <ac:spMk id="2" creationId="{4D8EC316-547F-D2D6-01FA-DC68ABA6ECED}"/>
          </ac:spMkLst>
        </pc:spChg>
        <pc:spChg chg="del">
          <ac:chgData name="Arjan Kamberg" userId="2cfeac95-aab1-41a7-bca5-796b19d85bc0" providerId="ADAL" clId="{C7EFC3CA-72D0-5346-82A8-EA49A15EBFA0}" dt="2022-10-31T13:37:31.075" v="480"/>
          <ac:spMkLst>
            <pc:docMk/>
            <pc:sldMk cId="3162696690" sldId="400"/>
            <ac:spMk id="3" creationId="{C1C56FB1-50FF-3481-9C24-EEE80D2F03A4}"/>
          </ac:spMkLst>
        </pc:spChg>
        <pc:spChg chg="add mod">
          <ac:chgData name="Arjan Kamberg" userId="2cfeac95-aab1-41a7-bca5-796b19d85bc0" providerId="ADAL" clId="{C7EFC3CA-72D0-5346-82A8-EA49A15EBFA0}" dt="2022-10-31T13:38:33.040" v="486" actId="478"/>
          <ac:spMkLst>
            <pc:docMk/>
            <pc:sldMk cId="3162696690" sldId="400"/>
            <ac:spMk id="6" creationId="{0F8057E9-85C8-38D3-4CD9-9FBEDFA32B5D}"/>
          </ac:spMkLst>
        </pc:spChg>
        <pc:picChg chg="add del mod">
          <ac:chgData name="Arjan Kamberg" userId="2cfeac95-aab1-41a7-bca5-796b19d85bc0" providerId="ADAL" clId="{C7EFC3CA-72D0-5346-82A8-EA49A15EBFA0}" dt="2022-10-31T13:38:33.040" v="486" actId="478"/>
          <ac:picMkLst>
            <pc:docMk/>
            <pc:sldMk cId="3162696690" sldId="400"/>
            <ac:picMk id="4" creationId="{87E5A8BE-F764-E410-134A-D4EF9C1282F3}"/>
          </ac:picMkLst>
        </pc:picChg>
        <pc:picChg chg="add del mod">
          <ac:chgData name="Arjan Kamberg" userId="2cfeac95-aab1-41a7-bca5-796b19d85bc0" providerId="ADAL" clId="{C7EFC3CA-72D0-5346-82A8-EA49A15EBFA0}" dt="2022-10-31T13:38:57.254" v="489" actId="478"/>
          <ac:picMkLst>
            <pc:docMk/>
            <pc:sldMk cId="3162696690" sldId="400"/>
            <ac:picMk id="7" creationId="{8109D813-B513-AF15-359C-7E76DBBDE317}"/>
          </ac:picMkLst>
        </pc:picChg>
        <pc:picChg chg="add mod">
          <ac:chgData name="Arjan Kamberg" userId="2cfeac95-aab1-41a7-bca5-796b19d85bc0" providerId="ADAL" clId="{C7EFC3CA-72D0-5346-82A8-EA49A15EBFA0}" dt="2022-10-31T13:39:00.971" v="491" actId="1076"/>
          <ac:picMkLst>
            <pc:docMk/>
            <pc:sldMk cId="3162696690" sldId="400"/>
            <ac:picMk id="8" creationId="{47BB5400-B8F7-34FF-E962-05E8BD9A644C}"/>
          </ac:picMkLst>
        </pc:picChg>
      </pc:sldChg>
      <pc:sldChg chg="addSp delSp modSp add mod">
        <pc:chgData name="Arjan Kamberg" userId="2cfeac95-aab1-41a7-bca5-796b19d85bc0" providerId="ADAL" clId="{C7EFC3CA-72D0-5346-82A8-EA49A15EBFA0}" dt="2022-10-31T13:38:30.655" v="485" actId="1076"/>
        <pc:sldMkLst>
          <pc:docMk/>
          <pc:sldMk cId="4032263451" sldId="401"/>
        </pc:sldMkLst>
        <pc:spChg chg="add mod">
          <ac:chgData name="Arjan Kamberg" userId="2cfeac95-aab1-41a7-bca5-796b19d85bc0" providerId="ADAL" clId="{C7EFC3CA-72D0-5346-82A8-EA49A15EBFA0}" dt="2022-10-31T13:38:28.317" v="483" actId="478"/>
          <ac:spMkLst>
            <pc:docMk/>
            <pc:sldMk cId="4032263451" sldId="401"/>
            <ac:spMk id="5" creationId="{53BEC402-A065-B083-2668-6C915D79A70A}"/>
          </ac:spMkLst>
        </pc:spChg>
        <pc:picChg chg="del">
          <ac:chgData name="Arjan Kamberg" userId="2cfeac95-aab1-41a7-bca5-796b19d85bc0" providerId="ADAL" clId="{C7EFC3CA-72D0-5346-82A8-EA49A15EBFA0}" dt="2022-10-31T13:38:28.317" v="483" actId="478"/>
          <ac:picMkLst>
            <pc:docMk/>
            <pc:sldMk cId="4032263451" sldId="401"/>
            <ac:picMk id="4" creationId="{87E5A8BE-F764-E410-134A-D4EF9C1282F3}"/>
          </ac:picMkLst>
        </pc:picChg>
        <pc:picChg chg="add mod">
          <ac:chgData name="Arjan Kamberg" userId="2cfeac95-aab1-41a7-bca5-796b19d85bc0" providerId="ADAL" clId="{C7EFC3CA-72D0-5346-82A8-EA49A15EBFA0}" dt="2022-10-31T13:38:30.655" v="485" actId="1076"/>
          <ac:picMkLst>
            <pc:docMk/>
            <pc:sldMk cId="4032263451" sldId="401"/>
            <ac:picMk id="6" creationId="{71E5CF41-08C7-A11C-9154-3378ABDD3592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31-10-2022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31-10-2022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dirty="0"/>
              <a:t>Samenvatting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Edublocks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9AF71-045F-C9D9-E7E5-AAD643CC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37"/>
          <a:stretch/>
        </p:blipFill>
        <p:spPr>
          <a:xfrm>
            <a:off x="509354" y="1514380"/>
            <a:ext cx="7579569" cy="46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5F3-1597-B3DA-0467-3C6E09EF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Tonen op scherm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6DDC-6170-7CB0-7FDC-02ACAC9053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051CE-8B87-F954-6360-4A99AEAC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04" y="680400"/>
            <a:ext cx="68199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3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C316-547F-D2D6-01FA-DC68AB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Invoer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057E9-85C8-38D3-4CD9-9FBEDFA32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B5400-B8F7-34FF-E962-05E8BD9A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200"/>
            <a:ext cx="7772400" cy="30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C316-547F-D2D6-01FA-DC68AB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Invoer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BEC402-A065-B083-2668-6C915D79A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5CF41-08C7-A11C-9154-3378ABDD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200"/>
            <a:ext cx="7772400" cy="34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C11A-75F5-A412-7628-B8A597BC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keuze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7E34-3962-6516-ACAE-E01766F6E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75687-59A1-34C0-EBAB-856CCF0B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2" y="1690688"/>
            <a:ext cx="5368438" cy="4521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B8FEA-2F56-5575-99E7-036FAE1A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00" y="2319689"/>
            <a:ext cx="5130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6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974D-01AF-76CB-DDAF-DB4478EB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lussen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21CA-610B-491B-6D1A-8C88FC18F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7C7C7-377F-5041-FF06-5851881B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1547357"/>
            <a:ext cx="6113585" cy="5164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9F411-CCB3-03E0-47C8-B3C569F1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05" y="157835"/>
            <a:ext cx="5561785" cy="65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6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2A-3384-6C86-21DB-7C283AB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715F-B535-7217-F3B2-3D3B91FF6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392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2A-3384-6C86-21DB-7C283AB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715F-B535-7217-F3B2-3D3B91FF6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i</a:t>
            </a:r>
            <a:r>
              <a:rPr lang="en-NL" sz="5400" dirty="0">
                <a:solidFill>
                  <a:srgbClr val="FF0000"/>
                </a:solidFill>
              </a:rPr>
              <a:t>nt </a:t>
            </a:r>
            <a:r>
              <a:rPr lang="en-NL" sz="5400" dirty="0"/>
              <a:t>: Gehele getallen </a:t>
            </a:r>
            <a:r>
              <a:rPr lang="en-NL" sz="5400" dirty="0">
                <a:solidFill>
                  <a:srgbClr val="FF0000"/>
                </a:solidFill>
              </a:rPr>
              <a:t>-432  0   43</a:t>
            </a:r>
          </a:p>
          <a:p>
            <a:endParaRPr lang="en-NL" sz="5400" dirty="0"/>
          </a:p>
        </p:txBody>
      </p:sp>
    </p:spTree>
    <p:extLst>
      <p:ext uri="{BB962C8B-B14F-4D97-AF65-F5344CB8AC3E}">
        <p14:creationId xmlns:p14="http://schemas.microsoft.com/office/powerpoint/2010/main" val="16077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2A-3384-6C86-21DB-7C283AB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715F-B535-7217-F3B2-3D3B91FF6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i</a:t>
            </a:r>
            <a:r>
              <a:rPr lang="en-NL" sz="5400" dirty="0">
                <a:solidFill>
                  <a:srgbClr val="FF0000"/>
                </a:solidFill>
              </a:rPr>
              <a:t>nt</a:t>
            </a:r>
            <a:r>
              <a:rPr lang="en-NL" sz="5400" dirty="0"/>
              <a:t> : Gehele getallen </a:t>
            </a:r>
            <a:r>
              <a:rPr lang="en-NL" sz="5400" dirty="0">
                <a:solidFill>
                  <a:srgbClr val="FF0000"/>
                </a:solidFill>
              </a:rPr>
              <a:t>-432  0   43</a:t>
            </a:r>
          </a:p>
          <a:p>
            <a:r>
              <a:rPr lang="en-NL" sz="5400" dirty="0">
                <a:solidFill>
                  <a:srgbClr val="FF0000"/>
                </a:solidFill>
              </a:rPr>
              <a:t>float</a:t>
            </a:r>
            <a:r>
              <a:rPr lang="en-NL" sz="5400" dirty="0"/>
              <a:t> : decimale getallen </a:t>
            </a:r>
            <a:r>
              <a:rPr lang="en-NL" sz="5400" dirty="0">
                <a:solidFill>
                  <a:srgbClr val="FF0000"/>
                </a:solidFill>
              </a:rPr>
              <a:t>3.1415</a:t>
            </a:r>
          </a:p>
          <a:p>
            <a:endParaRPr lang="en-NL" sz="5400" dirty="0"/>
          </a:p>
        </p:txBody>
      </p:sp>
    </p:spTree>
    <p:extLst>
      <p:ext uri="{BB962C8B-B14F-4D97-AF65-F5344CB8AC3E}">
        <p14:creationId xmlns:p14="http://schemas.microsoft.com/office/powerpoint/2010/main" val="266617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2A-3384-6C86-21DB-7C283AB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715F-B535-7217-F3B2-3D3B91FF6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i</a:t>
            </a:r>
            <a:r>
              <a:rPr lang="en-NL" sz="5400" dirty="0">
                <a:solidFill>
                  <a:srgbClr val="FF0000"/>
                </a:solidFill>
              </a:rPr>
              <a:t>nt</a:t>
            </a:r>
            <a:r>
              <a:rPr lang="en-NL" sz="5400" dirty="0"/>
              <a:t> : Gehele getallen </a:t>
            </a:r>
            <a:r>
              <a:rPr lang="en-NL" sz="5400" dirty="0">
                <a:solidFill>
                  <a:srgbClr val="FF0000"/>
                </a:solidFill>
              </a:rPr>
              <a:t>-432  0   43</a:t>
            </a:r>
          </a:p>
          <a:p>
            <a:r>
              <a:rPr lang="en-NL" sz="5400" dirty="0">
                <a:solidFill>
                  <a:srgbClr val="FF0000"/>
                </a:solidFill>
              </a:rPr>
              <a:t>float</a:t>
            </a:r>
            <a:r>
              <a:rPr lang="en-NL" sz="5400" dirty="0"/>
              <a:t> : decimale getallen </a:t>
            </a:r>
            <a:r>
              <a:rPr lang="en-NL" sz="5400" dirty="0">
                <a:solidFill>
                  <a:srgbClr val="FF0000"/>
                </a:solidFill>
              </a:rPr>
              <a:t>3.1415</a:t>
            </a:r>
          </a:p>
          <a:p>
            <a:r>
              <a:rPr lang="en-NL" sz="5400" dirty="0">
                <a:solidFill>
                  <a:srgbClr val="FF0000"/>
                </a:solidFill>
              </a:rPr>
              <a:t>str </a:t>
            </a:r>
            <a:r>
              <a:rPr lang="en-NL" sz="5400" dirty="0"/>
              <a:t>: string, tekst. </a:t>
            </a:r>
            <a:r>
              <a:rPr lang="en-NL" sz="5400" dirty="0">
                <a:solidFill>
                  <a:srgbClr val="FF0000"/>
                </a:solidFill>
              </a:rPr>
              <a:t>“Hallo” “18”</a:t>
            </a:r>
          </a:p>
          <a:p>
            <a:endParaRPr lang="en-NL" sz="5400" dirty="0"/>
          </a:p>
        </p:txBody>
      </p:sp>
    </p:spTree>
    <p:extLst>
      <p:ext uri="{BB962C8B-B14F-4D97-AF65-F5344CB8AC3E}">
        <p14:creationId xmlns:p14="http://schemas.microsoft.com/office/powerpoint/2010/main" val="42130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2A-3384-6C86-21DB-7C283AB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715F-B535-7217-F3B2-3D3B91FF6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i</a:t>
            </a:r>
            <a:r>
              <a:rPr lang="en-NL" sz="5400" dirty="0">
                <a:solidFill>
                  <a:srgbClr val="FF0000"/>
                </a:solidFill>
              </a:rPr>
              <a:t>nt</a:t>
            </a:r>
            <a:r>
              <a:rPr lang="en-NL" sz="5400" dirty="0"/>
              <a:t> : Gehele getallen </a:t>
            </a:r>
            <a:r>
              <a:rPr lang="en-NL" sz="5400" dirty="0">
                <a:solidFill>
                  <a:srgbClr val="FF0000"/>
                </a:solidFill>
              </a:rPr>
              <a:t>-432  0   43</a:t>
            </a:r>
          </a:p>
          <a:p>
            <a:r>
              <a:rPr lang="en-NL" sz="5400" dirty="0">
                <a:solidFill>
                  <a:srgbClr val="FF0000"/>
                </a:solidFill>
              </a:rPr>
              <a:t>float</a:t>
            </a:r>
            <a:r>
              <a:rPr lang="en-NL" sz="5400" dirty="0"/>
              <a:t> : decimale getallen </a:t>
            </a:r>
            <a:r>
              <a:rPr lang="en-NL" sz="5400" dirty="0">
                <a:solidFill>
                  <a:srgbClr val="FF0000"/>
                </a:solidFill>
              </a:rPr>
              <a:t>3.1415</a:t>
            </a:r>
          </a:p>
          <a:p>
            <a:r>
              <a:rPr lang="en-NL" sz="5400" dirty="0">
                <a:solidFill>
                  <a:srgbClr val="FF0000"/>
                </a:solidFill>
              </a:rPr>
              <a:t>str </a:t>
            </a:r>
            <a:r>
              <a:rPr lang="en-NL" sz="5400" dirty="0"/>
              <a:t>: string, tekst. </a:t>
            </a:r>
            <a:r>
              <a:rPr lang="en-NL" sz="5400" dirty="0">
                <a:solidFill>
                  <a:srgbClr val="FF0000"/>
                </a:solidFill>
              </a:rPr>
              <a:t>“Hallo” “18”</a:t>
            </a:r>
          </a:p>
          <a:p>
            <a:r>
              <a:rPr lang="en-NL" sz="5400" dirty="0">
                <a:solidFill>
                  <a:srgbClr val="FF0000"/>
                </a:solidFill>
              </a:rPr>
              <a:t>Bool </a:t>
            </a:r>
            <a:r>
              <a:rPr lang="en-NL" sz="5400" dirty="0"/>
              <a:t>: Boolean </a:t>
            </a:r>
            <a:r>
              <a:rPr lang="en-NL" sz="5400" dirty="0">
                <a:solidFill>
                  <a:srgbClr val="FF0000"/>
                </a:solidFill>
              </a:rPr>
              <a:t>True False</a:t>
            </a:r>
          </a:p>
          <a:p>
            <a:endParaRPr lang="en-NL" sz="5400" dirty="0"/>
          </a:p>
        </p:txBody>
      </p:sp>
    </p:spTree>
    <p:extLst>
      <p:ext uri="{BB962C8B-B14F-4D97-AF65-F5344CB8AC3E}">
        <p14:creationId xmlns:p14="http://schemas.microsoft.com/office/powerpoint/2010/main" val="38461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D85F-FBA0-AB05-38B4-085DDA5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Verschil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02E2-974F-F638-A26E-AE5CA1D09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800" dirty="0"/>
              <a:t>Wat is het verschil tussen ”18” en 18</a:t>
            </a:r>
          </a:p>
          <a:p>
            <a:endParaRPr lang="en-NL" sz="4800" dirty="0"/>
          </a:p>
          <a:p>
            <a:r>
              <a:rPr lang="en-NL" sz="4800" dirty="0"/>
              <a:t>“18” + “1” = </a:t>
            </a:r>
          </a:p>
          <a:p>
            <a:endParaRPr lang="en-NL" sz="4800" dirty="0"/>
          </a:p>
          <a:p>
            <a:r>
              <a:rPr lang="en-NL" sz="4800" dirty="0"/>
              <a:t>18 + 1 = </a:t>
            </a:r>
          </a:p>
        </p:txBody>
      </p:sp>
    </p:spTree>
    <p:extLst>
      <p:ext uri="{BB962C8B-B14F-4D97-AF65-F5344CB8AC3E}">
        <p14:creationId xmlns:p14="http://schemas.microsoft.com/office/powerpoint/2010/main" val="24509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D85F-FBA0-AB05-38B4-085DDA5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Verschil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02E2-974F-F638-A26E-AE5CA1D09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800" dirty="0"/>
              <a:t>Wat is het verschil tussen ”18” en 18</a:t>
            </a:r>
          </a:p>
          <a:p>
            <a:endParaRPr lang="en-NL" sz="4800" dirty="0"/>
          </a:p>
          <a:p>
            <a:r>
              <a:rPr lang="en-NL" sz="4800" dirty="0"/>
              <a:t>“18” + “1” = “181”</a:t>
            </a:r>
          </a:p>
          <a:p>
            <a:endParaRPr lang="en-NL" sz="4800" dirty="0"/>
          </a:p>
          <a:p>
            <a:r>
              <a:rPr lang="en-NL" sz="4800" dirty="0"/>
              <a:t>18 + 1 = 19</a:t>
            </a:r>
          </a:p>
        </p:txBody>
      </p:sp>
    </p:spTree>
    <p:extLst>
      <p:ext uri="{BB962C8B-B14F-4D97-AF65-F5344CB8AC3E}">
        <p14:creationId xmlns:p14="http://schemas.microsoft.com/office/powerpoint/2010/main" val="24243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5504-2E61-180B-D71A-6C2045FB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Omzetten dataTypen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4DD32-86A2-A9DC-8581-BF69CF496F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1416" y="1504588"/>
            <a:ext cx="4697194" cy="1799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6B875F-AFAF-F949-9574-A0855792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9" y="1503321"/>
            <a:ext cx="6805246" cy="52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159</Words>
  <Application>Microsoft Macintosh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Template corporate</vt:lpstr>
      <vt:lpstr>1_Template corporate</vt:lpstr>
      <vt:lpstr>Samenvatting  Edublocks</vt:lpstr>
      <vt:lpstr>Data Types</vt:lpstr>
      <vt:lpstr>Data Types</vt:lpstr>
      <vt:lpstr>Data Types</vt:lpstr>
      <vt:lpstr>Data Types</vt:lpstr>
      <vt:lpstr>Data Types</vt:lpstr>
      <vt:lpstr>Verschil</vt:lpstr>
      <vt:lpstr>Verschil</vt:lpstr>
      <vt:lpstr>Omzetten dataTypen</vt:lpstr>
      <vt:lpstr>Variabele</vt:lpstr>
      <vt:lpstr>Tonen op scherm</vt:lpstr>
      <vt:lpstr>Invoer</vt:lpstr>
      <vt:lpstr>Invoer</vt:lpstr>
      <vt:lpstr>keuze</vt:lpstr>
      <vt:lpstr>lussen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2022-10-31T13:39:47Z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