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22"/>
  </p:notesMasterIdLst>
  <p:handoutMasterIdLst>
    <p:handoutMasterId r:id="rId23"/>
  </p:handoutMasterIdLst>
  <p:sldIdLst>
    <p:sldId id="256" r:id="rId6"/>
    <p:sldId id="388" r:id="rId7"/>
    <p:sldId id="390" r:id="rId8"/>
    <p:sldId id="389" r:id="rId9"/>
    <p:sldId id="391" r:id="rId10"/>
    <p:sldId id="399" r:id="rId11"/>
    <p:sldId id="403" r:id="rId12"/>
    <p:sldId id="402" r:id="rId13"/>
    <p:sldId id="404" r:id="rId14"/>
    <p:sldId id="392" r:id="rId15"/>
    <p:sldId id="396" r:id="rId16"/>
    <p:sldId id="397" r:id="rId17"/>
    <p:sldId id="398" r:id="rId18"/>
    <p:sldId id="395" r:id="rId19"/>
    <p:sldId id="394" r:id="rId20"/>
    <p:sldId id="387" r:id="rId21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341" autoAdjust="0"/>
  </p:normalViewPr>
  <p:slideViewPr>
    <p:cSldViewPr snapToGrid="0">
      <p:cViewPr varScale="1">
        <p:scale>
          <a:sx n="109" d="100"/>
          <a:sy n="109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E94CD489-5339-294B-800C-3B022A9A469C}"/>
    <pc:docChg chg="custSel addSld delSld modSld">
      <pc:chgData name="Arjan Kamberg" userId="2cfeac95-aab1-41a7-bca5-796b19d85bc0" providerId="ADAL" clId="{E94CD489-5339-294B-800C-3B022A9A469C}" dt="2022-11-14T19:42:07.384" v="139" actId="20577"/>
      <pc:docMkLst>
        <pc:docMk/>
      </pc:docMkLst>
      <pc:sldChg chg="modNotesTx">
        <pc:chgData name="Arjan Kamberg" userId="2cfeac95-aab1-41a7-bca5-796b19d85bc0" providerId="ADAL" clId="{E94CD489-5339-294B-800C-3B022A9A469C}" dt="2022-11-14T19:42:07.384" v="139" actId="20577"/>
        <pc:sldMkLst>
          <pc:docMk/>
          <pc:sldMk cId="1212195962" sldId="388"/>
        </pc:sldMkLst>
      </pc:sldChg>
      <pc:sldChg chg="modSp new mod">
        <pc:chgData name="Arjan Kamberg" userId="2cfeac95-aab1-41a7-bca5-796b19d85bc0" providerId="ADAL" clId="{E94CD489-5339-294B-800C-3B022A9A469C}" dt="2022-11-14T19:33:51.616" v="37" actId="20577"/>
        <pc:sldMkLst>
          <pc:docMk/>
          <pc:sldMk cId="1759964851" sldId="399"/>
        </pc:sldMkLst>
        <pc:spChg chg="mod">
          <ac:chgData name="Arjan Kamberg" userId="2cfeac95-aab1-41a7-bca5-796b19d85bc0" providerId="ADAL" clId="{E94CD489-5339-294B-800C-3B022A9A469C}" dt="2022-11-14T19:33:51.616" v="37" actId="20577"/>
          <ac:spMkLst>
            <pc:docMk/>
            <pc:sldMk cId="1759964851" sldId="399"/>
            <ac:spMk id="2" creationId="{616C6CB9-700D-4A3A-E2BB-CA9592A11C86}"/>
          </ac:spMkLst>
        </pc:spChg>
      </pc:sldChg>
      <pc:sldChg chg="addSp new del">
        <pc:chgData name="Arjan Kamberg" userId="2cfeac95-aab1-41a7-bca5-796b19d85bc0" providerId="ADAL" clId="{E94CD489-5339-294B-800C-3B022A9A469C}" dt="2022-11-14T19:39:01.106" v="94" actId="2696"/>
        <pc:sldMkLst>
          <pc:docMk/>
          <pc:sldMk cId="3125255876" sldId="400"/>
        </pc:sldMkLst>
        <pc:picChg chg="add">
          <ac:chgData name="Arjan Kamberg" userId="2cfeac95-aab1-41a7-bca5-796b19d85bc0" providerId="ADAL" clId="{E94CD489-5339-294B-800C-3B022A9A469C}" dt="2022-11-14T19:36:38.382" v="39"/>
          <ac:picMkLst>
            <pc:docMk/>
            <pc:sldMk cId="3125255876" sldId="400"/>
            <ac:picMk id="1026" creationId="{4EA03728-0BAE-848C-4D49-5DF70C69F5CF}"/>
          </ac:picMkLst>
        </pc:picChg>
      </pc:sldChg>
      <pc:sldChg chg="addSp modSp new del">
        <pc:chgData name="Arjan Kamberg" userId="2cfeac95-aab1-41a7-bca5-796b19d85bc0" providerId="ADAL" clId="{E94CD489-5339-294B-800C-3B022A9A469C}" dt="2022-11-14T19:38:00.942" v="44" actId="2696"/>
        <pc:sldMkLst>
          <pc:docMk/>
          <pc:sldMk cId="3664039828" sldId="401"/>
        </pc:sldMkLst>
        <pc:picChg chg="add mod">
          <ac:chgData name="Arjan Kamberg" userId="2cfeac95-aab1-41a7-bca5-796b19d85bc0" providerId="ADAL" clId="{E94CD489-5339-294B-800C-3B022A9A469C}" dt="2022-11-14T19:37:31.900" v="42" actId="1076"/>
          <ac:picMkLst>
            <pc:docMk/>
            <pc:sldMk cId="3664039828" sldId="401"/>
            <ac:picMk id="2050" creationId="{BD60842A-870B-51BF-108B-42EFA1A35C1A}"/>
          </ac:picMkLst>
        </pc:picChg>
      </pc:sldChg>
      <pc:sldChg chg="addSp modSp new mod">
        <pc:chgData name="Arjan Kamberg" userId="2cfeac95-aab1-41a7-bca5-796b19d85bc0" providerId="ADAL" clId="{E94CD489-5339-294B-800C-3B022A9A469C}" dt="2022-11-14T19:38:52.285" v="93" actId="20577"/>
        <pc:sldMkLst>
          <pc:docMk/>
          <pc:sldMk cId="1669963113" sldId="402"/>
        </pc:sldMkLst>
        <pc:spChg chg="mod">
          <ac:chgData name="Arjan Kamberg" userId="2cfeac95-aab1-41a7-bca5-796b19d85bc0" providerId="ADAL" clId="{E94CD489-5339-294B-800C-3B022A9A469C}" dt="2022-11-14T19:38:52.285" v="93" actId="20577"/>
          <ac:spMkLst>
            <pc:docMk/>
            <pc:sldMk cId="1669963113" sldId="402"/>
            <ac:spMk id="2" creationId="{BE15F621-4C88-A486-A2E8-F6AF63AADB85}"/>
          </ac:spMkLst>
        </pc:spChg>
        <pc:picChg chg="add mod">
          <ac:chgData name="Arjan Kamberg" userId="2cfeac95-aab1-41a7-bca5-796b19d85bc0" providerId="ADAL" clId="{E94CD489-5339-294B-800C-3B022A9A469C}" dt="2022-11-14T19:38:48.201" v="76" actId="1076"/>
          <ac:picMkLst>
            <pc:docMk/>
            <pc:sldMk cId="1669963113" sldId="402"/>
            <ac:picMk id="3074" creationId="{98D78305-3A43-C39B-26F5-A0FD32DB3AB8}"/>
          </ac:picMkLst>
        </pc:picChg>
      </pc:sldChg>
      <pc:sldChg chg="addSp modSp new mod">
        <pc:chgData name="Arjan Kamberg" userId="2cfeac95-aab1-41a7-bca5-796b19d85bc0" providerId="ADAL" clId="{E94CD489-5339-294B-800C-3B022A9A469C}" dt="2022-11-14T19:38:38.615" v="74" actId="20577"/>
        <pc:sldMkLst>
          <pc:docMk/>
          <pc:sldMk cId="2478652124" sldId="403"/>
        </pc:sldMkLst>
        <pc:spChg chg="mod">
          <ac:chgData name="Arjan Kamberg" userId="2cfeac95-aab1-41a7-bca5-796b19d85bc0" providerId="ADAL" clId="{E94CD489-5339-294B-800C-3B022A9A469C}" dt="2022-11-14T19:38:38.615" v="74" actId="20577"/>
          <ac:spMkLst>
            <pc:docMk/>
            <pc:sldMk cId="2478652124" sldId="403"/>
            <ac:spMk id="2" creationId="{8B63899D-12F8-9B0B-46C3-13850120805C}"/>
          </ac:spMkLst>
        </pc:spChg>
        <pc:picChg chg="add mod">
          <ac:chgData name="Arjan Kamberg" userId="2cfeac95-aab1-41a7-bca5-796b19d85bc0" providerId="ADAL" clId="{E94CD489-5339-294B-800C-3B022A9A469C}" dt="2022-11-14T19:38:32.218" v="54" actId="1076"/>
          <ac:picMkLst>
            <pc:docMk/>
            <pc:sldMk cId="2478652124" sldId="403"/>
            <ac:picMk id="4098" creationId="{6D6F6CEB-E3D5-206D-96DD-227B6017EB43}"/>
          </ac:picMkLst>
        </pc:picChg>
      </pc:sldChg>
      <pc:sldChg chg="addSp modSp new mod">
        <pc:chgData name="Arjan Kamberg" userId="2cfeac95-aab1-41a7-bca5-796b19d85bc0" providerId="ADAL" clId="{E94CD489-5339-294B-800C-3B022A9A469C}" dt="2022-11-14T19:40:03.764" v="110" actId="20577"/>
        <pc:sldMkLst>
          <pc:docMk/>
          <pc:sldMk cId="1588030063" sldId="404"/>
        </pc:sldMkLst>
        <pc:spChg chg="mod">
          <ac:chgData name="Arjan Kamberg" userId="2cfeac95-aab1-41a7-bca5-796b19d85bc0" providerId="ADAL" clId="{E94CD489-5339-294B-800C-3B022A9A469C}" dt="2022-11-14T19:40:03.764" v="110" actId="20577"/>
          <ac:spMkLst>
            <pc:docMk/>
            <pc:sldMk cId="1588030063" sldId="404"/>
            <ac:spMk id="2" creationId="{766EB095-1501-B626-31C7-35518CFEA131}"/>
          </ac:spMkLst>
        </pc:spChg>
        <pc:picChg chg="add mod">
          <ac:chgData name="Arjan Kamberg" userId="2cfeac95-aab1-41a7-bca5-796b19d85bc0" providerId="ADAL" clId="{E94CD489-5339-294B-800C-3B022A9A469C}" dt="2022-11-14T19:39:54.302" v="98" actId="14100"/>
          <ac:picMkLst>
            <pc:docMk/>
            <pc:sldMk cId="1588030063" sldId="404"/>
            <ac:picMk id="5122" creationId="{49C1CA68-E1E8-E049-C972-376FDDB28974}"/>
          </ac:picMkLst>
        </pc:picChg>
      </pc:sldChg>
    </pc:docChg>
  </pc:docChgLst>
  <pc:docChgLst>
    <pc:chgData name="Arjan Kamberg" userId="2cfeac95-aab1-41a7-bca5-796b19d85bc0" providerId="ADAL" clId="{97271D7B-FEFA-7E46-A4AA-ED832F2B13D5}"/>
    <pc:docChg chg="custSel addSld modSld">
      <pc:chgData name="Arjan Kamberg" userId="2cfeac95-aab1-41a7-bca5-796b19d85bc0" providerId="ADAL" clId="{97271D7B-FEFA-7E46-A4AA-ED832F2B13D5}" dt="2022-11-14T08:41:47.408" v="225" actId="27636"/>
      <pc:docMkLst>
        <pc:docMk/>
      </pc:docMkLst>
      <pc:sldChg chg="modSp mod">
        <pc:chgData name="Arjan Kamberg" userId="2cfeac95-aab1-41a7-bca5-796b19d85bc0" providerId="ADAL" clId="{97271D7B-FEFA-7E46-A4AA-ED832F2B13D5}" dt="2022-11-14T08:18:18.606" v="25" actId="20577"/>
        <pc:sldMkLst>
          <pc:docMk/>
          <pc:sldMk cId="248983296" sldId="256"/>
        </pc:sldMkLst>
        <pc:spChg chg="mod">
          <ac:chgData name="Arjan Kamberg" userId="2cfeac95-aab1-41a7-bca5-796b19d85bc0" providerId="ADAL" clId="{97271D7B-FEFA-7E46-A4AA-ED832F2B13D5}" dt="2022-11-14T08:18:18.606" v="25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modSp mod">
        <pc:chgData name="Arjan Kamberg" userId="2cfeac95-aab1-41a7-bca5-796b19d85bc0" providerId="ADAL" clId="{97271D7B-FEFA-7E46-A4AA-ED832F2B13D5}" dt="2022-11-14T08:18:52.871" v="125" actId="404"/>
        <pc:sldMkLst>
          <pc:docMk/>
          <pc:sldMk cId="1212195962" sldId="388"/>
        </pc:sldMkLst>
        <pc:spChg chg="mod">
          <ac:chgData name="Arjan Kamberg" userId="2cfeac95-aab1-41a7-bca5-796b19d85bc0" providerId="ADAL" clId="{97271D7B-FEFA-7E46-A4AA-ED832F2B13D5}" dt="2022-11-14T08:18:30.751" v="55" actId="20577"/>
          <ac:spMkLst>
            <pc:docMk/>
            <pc:sldMk cId="1212195962" sldId="388"/>
            <ac:spMk id="2" creationId="{4EBE90C1-9FA4-184C-92B9-F202C3AF56D6}"/>
          </ac:spMkLst>
        </pc:spChg>
        <pc:spChg chg="mod">
          <ac:chgData name="Arjan Kamberg" userId="2cfeac95-aab1-41a7-bca5-796b19d85bc0" providerId="ADAL" clId="{97271D7B-FEFA-7E46-A4AA-ED832F2B13D5}" dt="2022-11-14T08:18:52.871" v="125" actId="404"/>
          <ac:spMkLst>
            <pc:docMk/>
            <pc:sldMk cId="1212195962" sldId="388"/>
            <ac:spMk id="3" creationId="{10DAC51E-4A5C-D04A-85A6-9750C531D9DB}"/>
          </ac:spMkLst>
        </pc:spChg>
      </pc:sldChg>
      <pc:sldChg chg="addSp delSp modSp new mod">
        <pc:chgData name="Arjan Kamberg" userId="2cfeac95-aab1-41a7-bca5-796b19d85bc0" providerId="ADAL" clId="{97271D7B-FEFA-7E46-A4AA-ED832F2B13D5}" dt="2022-11-14T08:22:35.768" v="155" actId="478"/>
        <pc:sldMkLst>
          <pc:docMk/>
          <pc:sldMk cId="2007917271" sldId="389"/>
        </pc:sldMkLst>
        <pc:spChg chg="mod">
          <ac:chgData name="Arjan Kamberg" userId="2cfeac95-aab1-41a7-bca5-796b19d85bc0" providerId="ADAL" clId="{97271D7B-FEFA-7E46-A4AA-ED832F2B13D5}" dt="2022-11-14T08:20:35.518" v="140" actId="20577"/>
          <ac:spMkLst>
            <pc:docMk/>
            <pc:sldMk cId="2007917271" sldId="389"/>
            <ac:spMk id="2" creationId="{316D9580-A568-F4B1-C569-B04B5685BB67}"/>
          </ac:spMkLst>
        </pc:spChg>
        <pc:spChg chg="del">
          <ac:chgData name="Arjan Kamberg" userId="2cfeac95-aab1-41a7-bca5-796b19d85bc0" providerId="ADAL" clId="{97271D7B-FEFA-7E46-A4AA-ED832F2B13D5}" dt="2022-11-14T08:22:35.768" v="155" actId="478"/>
          <ac:spMkLst>
            <pc:docMk/>
            <pc:sldMk cId="2007917271" sldId="389"/>
            <ac:spMk id="3" creationId="{93CFF88B-DBC7-7FDB-BF65-B963CCF81AA0}"/>
          </ac:spMkLst>
        </pc:spChg>
        <pc:picChg chg="add mod">
          <ac:chgData name="Arjan Kamberg" userId="2cfeac95-aab1-41a7-bca5-796b19d85bc0" providerId="ADAL" clId="{97271D7B-FEFA-7E46-A4AA-ED832F2B13D5}" dt="2022-11-14T08:22:29.224" v="154" actId="1076"/>
          <ac:picMkLst>
            <pc:docMk/>
            <pc:sldMk cId="2007917271" sldId="389"/>
            <ac:picMk id="4" creationId="{F1E110D1-3CC9-F210-68BA-862190E2F3D6}"/>
          </ac:picMkLst>
        </pc:picChg>
      </pc:sldChg>
      <pc:sldChg chg="addSp delSp modSp new mod">
        <pc:chgData name="Arjan Kamberg" userId="2cfeac95-aab1-41a7-bca5-796b19d85bc0" providerId="ADAL" clId="{97271D7B-FEFA-7E46-A4AA-ED832F2B13D5}" dt="2022-11-14T08:21:51.284" v="148" actId="1076"/>
        <pc:sldMkLst>
          <pc:docMk/>
          <pc:sldMk cId="2449347734" sldId="390"/>
        </pc:sldMkLst>
        <pc:spChg chg="del">
          <ac:chgData name="Arjan Kamberg" userId="2cfeac95-aab1-41a7-bca5-796b19d85bc0" providerId="ADAL" clId="{97271D7B-FEFA-7E46-A4AA-ED832F2B13D5}" dt="2022-11-14T08:21:44.320" v="146" actId="478"/>
          <ac:spMkLst>
            <pc:docMk/>
            <pc:sldMk cId="2449347734" sldId="390"/>
            <ac:spMk id="2" creationId="{E5E737B2-EC5C-1E40-8EC9-2FC75C29D99F}"/>
          </ac:spMkLst>
        </pc:spChg>
        <pc:spChg chg="del">
          <ac:chgData name="Arjan Kamberg" userId="2cfeac95-aab1-41a7-bca5-796b19d85bc0" providerId="ADAL" clId="{97271D7B-FEFA-7E46-A4AA-ED832F2B13D5}" dt="2022-11-14T08:21:46.229" v="147" actId="478"/>
          <ac:spMkLst>
            <pc:docMk/>
            <pc:sldMk cId="2449347734" sldId="390"/>
            <ac:spMk id="3" creationId="{E74F90F7-6877-708E-EB90-A62770AACF26}"/>
          </ac:spMkLst>
        </pc:spChg>
        <pc:picChg chg="add mod">
          <ac:chgData name="Arjan Kamberg" userId="2cfeac95-aab1-41a7-bca5-796b19d85bc0" providerId="ADAL" clId="{97271D7B-FEFA-7E46-A4AA-ED832F2B13D5}" dt="2022-11-14T08:21:51.284" v="148" actId="1076"/>
          <ac:picMkLst>
            <pc:docMk/>
            <pc:sldMk cId="2449347734" sldId="390"/>
            <ac:picMk id="4" creationId="{00850920-FC70-1CB5-E605-A2BD161758A8}"/>
          </ac:picMkLst>
        </pc:picChg>
      </pc:sldChg>
      <pc:sldChg chg="modSp add mod">
        <pc:chgData name="Arjan Kamberg" userId="2cfeac95-aab1-41a7-bca5-796b19d85bc0" providerId="ADAL" clId="{97271D7B-FEFA-7E46-A4AA-ED832F2B13D5}" dt="2022-11-14T08:26:40.854" v="161" actId="14100"/>
        <pc:sldMkLst>
          <pc:docMk/>
          <pc:sldMk cId="468128222" sldId="391"/>
        </pc:sldMkLst>
        <pc:picChg chg="mod modCrop">
          <ac:chgData name="Arjan Kamberg" userId="2cfeac95-aab1-41a7-bca5-796b19d85bc0" providerId="ADAL" clId="{97271D7B-FEFA-7E46-A4AA-ED832F2B13D5}" dt="2022-11-14T08:26:40.854" v="161" actId="14100"/>
          <ac:picMkLst>
            <pc:docMk/>
            <pc:sldMk cId="468128222" sldId="391"/>
            <ac:picMk id="4" creationId="{F1E110D1-3CC9-F210-68BA-862190E2F3D6}"/>
          </ac:picMkLst>
        </pc:picChg>
      </pc:sldChg>
      <pc:sldChg chg="addSp modSp new mod">
        <pc:chgData name="Arjan Kamberg" userId="2cfeac95-aab1-41a7-bca5-796b19d85bc0" providerId="ADAL" clId="{97271D7B-FEFA-7E46-A4AA-ED832F2B13D5}" dt="2022-11-14T08:28:54.104" v="193" actId="20577"/>
        <pc:sldMkLst>
          <pc:docMk/>
          <pc:sldMk cId="4185137495" sldId="392"/>
        </pc:sldMkLst>
        <pc:spChg chg="mod">
          <ac:chgData name="Arjan Kamberg" userId="2cfeac95-aab1-41a7-bca5-796b19d85bc0" providerId="ADAL" clId="{97271D7B-FEFA-7E46-A4AA-ED832F2B13D5}" dt="2022-11-14T08:28:54.104" v="193" actId="20577"/>
          <ac:spMkLst>
            <pc:docMk/>
            <pc:sldMk cId="4185137495" sldId="392"/>
            <ac:spMk id="2" creationId="{A24A49EA-3614-1938-4E0B-9444219DFE20}"/>
          </ac:spMkLst>
        </pc:spChg>
        <pc:picChg chg="add mod">
          <ac:chgData name="Arjan Kamberg" userId="2cfeac95-aab1-41a7-bca5-796b19d85bc0" providerId="ADAL" clId="{97271D7B-FEFA-7E46-A4AA-ED832F2B13D5}" dt="2022-11-14T08:28:45.838" v="174" actId="14100"/>
          <ac:picMkLst>
            <pc:docMk/>
            <pc:sldMk cId="4185137495" sldId="392"/>
            <ac:picMk id="4" creationId="{CD6F3286-0C92-0968-4701-18DE6C52F545}"/>
          </ac:picMkLst>
        </pc:picChg>
      </pc:sldChg>
      <pc:sldChg chg="modSp new mod">
        <pc:chgData name="Arjan Kamberg" userId="2cfeac95-aab1-41a7-bca5-796b19d85bc0" providerId="ADAL" clId="{97271D7B-FEFA-7E46-A4AA-ED832F2B13D5}" dt="2022-11-14T08:41:47.408" v="225" actId="27636"/>
        <pc:sldMkLst>
          <pc:docMk/>
          <pc:sldMk cId="116247318" sldId="393"/>
        </pc:sldMkLst>
        <pc:spChg chg="mod">
          <ac:chgData name="Arjan Kamberg" userId="2cfeac95-aab1-41a7-bca5-796b19d85bc0" providerId="ADAL" clId="{97271D7B-FEFA-7E46-A4AA-ED832F2B13D5}" dt="2022-11-14T08:40:40.565" v="202" actId="403"/>
          <ac:spMkLst>
            <pc:docMk/>
            <pc:sldMk cId="116247318" sldId="393"/>
            <ac:spMk id="2" creationId="{8FBF58CA-7A6E-2E4C-B6A1-AE561339A3BC}"/>
          </ac:spMkLst>
        </pc:spChg>
        <pc:spChg chg="mod">
          <ac:chgData name="Arjan Kamberg" userId="2cfeac95-aab1-41a7-bca5-796b19d85bc0" providerId="ADAL" clId="{97271D7B-FEFA-7E46-A4AA-ED832F2B13D5}" dt="2022-11-14T08:41:47.408" v="225" actId="27636"/>
          <ac:spMkLst>
            <pc:docMk/>
            <pc:sldMk cId="116247318" sldId="393"/>
            <ac:spMk id="3" creationId="{49519631-23F4-08DF-97A9-AC1976E507BB}"/>
          </ac:spMkLst>
        </pc:spChg>
      </pc:sldChg>
    </pc:docChg>
  </pc:docChgLst>
  <pc:docChgLst>
    <pc:chgData name="Arjan Kamberg" userId="2cfeac95-aab1-41a7-bca5-796b19d85bc0" providerId="ADAL" clId="{CAC0DE05-FB81-B247-909C-B48A7A198DF2}"/>
    <pc:docChg chg="custSel delSld modSld">
      <pc:chgData name="Arjan Kamberg" userId="2cfeac95-aab1-41a7-bca5-796b19d85bc0" providerId="ADAL" clId="{CAC0DE05-FB81-B247-909C-B48A7A198DF2}" dt="2022-03-07T16:47:46.935" v="12" actId="2696"/>
      <pc:docMkLst>
        <pc:docMk/>
      </pc:docMkLst>
      <pc:sldChg chg="delSp mod">
        <pc:chgData name="Arjan Kamberg" userId="2cfeac95-aab1-41a7-bca5-796b19d85bc0" providerId="ADAL" clId="{CAC0DE05-FB81-B247-909C-B48A7A198DF2}" dt="2022-03-07T16:47:39.715" v="0" actId="478"/>
        <pc:sldMkLst>
          <pc:docMk/>
          <pc:sldMk cId="1212195962" sldId="388"/>
        </pc:sldMkLst>
        <pc:picChg chg="del">
          <ac:chgData name="Arjan Kamberg" userId="2cfeac95-aab1-41a7-bca5-796b19d85bc0" providerId="ADAL" clId="{CAC0DE05-FB81-B247-909C-B48A7A198DF2}" dt="2022-03-07T16:47:39.715" v="0" actId="478"/>
          <ac:picMkLst>
            <pc:docMk/>
            <pc:sldMk cId="1212195962" sldId="388"/>
            <ac:picMk id="4" creationId="{28B0F8B2-CE90-BF47-8DC1-374E488D84FD}"/>
          </ac:picMkLst>
        </pc:picChg>
      </pc:sldChg>
      <pc:sldChg chg="del">
        <pc:chgData name="Arjan Kamberg" userId="2cfeac95-aab1-41a7-bca5-796b19d85bc0" providerId="ADAL" clId="{CAC0DE05-FB81-B247-909C-B48A7A198DF2}" dt="2022-03-07T16:47:42.187" v="1" actId="2696"/>
        <pc:sldMkLst>
          <pc:docMk/>
          <pc:sldMk cId="3665043672" sldId="389"/>
        </pc:sldMkLst>
      </pc:sldChg>
      <pc:sldChg chg="del">
        <pc:chgData name="Arjan Kamberg" userId="2cfeac95-aab1-41a7-bca5-796b19d85bc0" providerId="ADAL" clId="{CAC0DE05-FB81-B247-909C-B48A7A198DF2}" dt="2022-03-07T16:47:42.654" v="2" actId="2696"/>
        <pc:sldMkLst>
          <pc:docMk/>
          <pc:sldMk cId="2283350102" sldId="390"/>
        </pc:sldMkLst>
      </pc:sldChg>
      <pc:sldChg chg="del">
        <pc:chgData name="Arjan Kamberg" userId="2cfeac95-aab1-41a7-bca5-796b19d85bc0" providerId="ADAL" clId="{CAC0DE05-FB81-B247-909C-B48A7A198DF2}" dt="2022-03-07T16:47:43.018" v="3" actId="2696"/>
        <pc:sldMkLst>
          <pc:docMk/>
          <pc:sldMk cId="2079557222" sldId="391"/>
        </pc:sldMkLst>
      </pc:sldChg>
      <pc:sldChg chg="del">
        <pc:chgData name="Arjan Kamberg" userId="2cfeac95-aab1-41a7-bca5-796b19d85bc0" providerId="ADAL" clId="{CAC0DE05-FB81-B247-909C-B48A7A198DF2}" dt="2022-03-07T16:47:43.422" v="4" actId="2696"/>
        <pc:sldMkLst>
          <pc:docMk/>
          <pc:sldMk cId="899573104" sldId="392"/>
        </pc:sldMkLst>
      </pc:sldChg>
      <pc:sldChg chg="del">
        <pc:chgData name="Arjan Kamberg" userId="2cfeac95-aab1-41a7-bca5-796b19d85bc0" providerId="ADAL" clId="{CAC0DE05-FB81-B247-909C-B48A7A198DF2}" dt="2022-03-07T16:47:44.253" v="6" actId="2696"/>
        <pc:sldMkLst>
          <pc:docMk/>
          <pc:sldMk cId="3808281892" sldId="393"/>
        </pc:sldMkLst>
      </pc:sldChg>
      <pc:sldChg chg="del">
        <pc:chgData name="Arjan Kamberg" userId="2cfeac95-aab1-41a7-bca5-796b19d85bc0" providerId="ADAL" clId="{CAC0DE05-FB81-B247-909C-B48A7A198DF2}" dt="2022-03-07T16:47:43.841" v="5" actId="2696"/>
        <pc:sldMkLst>
          <pc:docMk/>
          <pc:sldMk cId="599577290" sldId="395"/>
        </pc:sldMkLst>
      </pc:sldChg>
      <pc:sldChg chg="del">
        <pc:chgData name="Arjan Kamberg" userId="2cfeac95-aab1-41a7-bca5-796b19d85bc0" providerId="ADAL" clId="{CAC0DE05-FB81-B247-909C-B48A7A198DF2}" dt="2022-03-07T16:47:45.184" v="8" actId="2696"/>
        <pc:sldMkLst>
          <pc:docMk/>
          <pc:sldMk cId="1216635248" sldId="396"/>
        </pc:sldMkLst>
      </pc:sldChg>
      <pc:sldChg chg="del">
        <pc:chgData name="Arjan Kamberg" userId="2cfeac95-aab1-41a7-bca5-796b19d85bc0" providerId="ADAL" clId="{CAC0DE05-FB81-B247-909C-B48A7A198DF2}" dt="2022-03-07T16:47:44.647" v="7" actId="2696"/>
        <pc:sldMkLst>
          <pc:docMk/>
          <pc:sldMk cId="3301830037" sldId="397"/>
        </pc:sldMkLst>
      </pc:sldChg>
      <pc:sldChg chg="del">
        <pc:chgData name="Arjan Kamberg" userId="2cfeac95-aab1-41a7-bca5-796b19d85bc0" providerId="ADAL" clId="{CAC0DE05-FB81-B247-909C-B48A7A198DF2}" dt="2022-03-07T16:47:45.622" v="9" actId="2696"/>
        <pc:sldMkLst>
          <pc:docMk/>
          <pc:sldMk cId="4032235498" sldId="398"/>
        </pc:sldMkLst>
      </pc:sldChg>
      <pc:sldChg chg="del">
        <pc:chgData name="Arjan Kamberg" userId="2cfeac95-aab1-41a7-bca5-796b19d85bc0" providerId="ADAL" clId="{CAC0DE05-FB81-B247-909C-B48A7A198DF2}" dt="2022-03-07T16:47:46.124" v="10" actId="2696"/>
        <pc:sldMkLst>
          <pc:docMk/>
          <pc:sldMk cId="3447936170" sldId="399"/>
        </pc:sldMkLst>
      </pc:sldChg>
      <pc:sldChg chg="del">
        <pc:chgData name="Arjan Kamberg" userId="2cfeac95-aab1-41a7-bca5-796b19d85bc0" providerId="ADAL" clId="{CAC0DE05-FB81-B247-909C-B48A7A198DF2}" dt="2022-03-07T16:47:46.533" v="11" actId="2696"/>
        <pc:sldMkLst>
          <pc:docMk/>
          <pc:sldMk cId="1869224072" sldId="400"/>
        </pc:sldMkLst>
      </pc:sldChg>
      <pc:sldChg chg="del">
        <pc:chgData name="Arjan Kamberg" userId="2cfeac95-aab1-41a7-bca5-796b19d85bc0" providerId="ADAL" clId="{CAC0DE05-FB81-B247-909C-B48A7A198DF2}" dt="2022-03-07T16:47:46.935" v="12" actId="2696"/>
        <pc:sldMkLst>
          <pc:docMk/>
          <pc:sldMk cId="239890730" sldId="401"/>
        </pc:sldMkLst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14-11-2022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Operating system….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0654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26EE-4AAC-45A7-A5E5-372300C4F3E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922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9144000" cy="4273201"/>
          </a:xfrm>
        </p:spPr>
        <p:txBody>
          <a:bodyPr>
            <a:normAutofit/>
          </a:bodyPr>
          <a:lstStyle/>
          <a:p>
            <a:r>
              <a:rPr lang="nl-NL" sz="8800" dirty="0"/>
              <a:t>L01P02 - </a:t>
            </a:r>
            <a:r>
              <a:rPr lang="nl-NL" sz="8800" dirty="0" err="1"/>
              <a:t>uComputers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49EA-3614-1938-4E0B-9444219D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Tinkercad</a:t>
            </a:r>
            <a:r>
              <a:rPr lang="nl-NL" dirty="0"/>
              <a:t>.com</a:t>
            </a:r>
            <a:r>
              <a:rPr lang="en-NL" dirty="0"/>
              <a:t> : Account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11DF-ED33-2486-E99E-6399BCF948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F3286-0C92-0968-4701-18DE6C52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90688"/>
            <a:ext cx="9667265" cy="493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3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Arduino met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78" y="1594216"/>
            <a:ext cx="11078844" cy="48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CODE - Knop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885" y="-67642"/>
            <a:ext cx="6554115" cy="69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0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6000" dirty="0"/>
              <a:t>Wijzig de code dat de LED maar 1x aan en uit gaat</a:t>
            </a:r>
          </a:p>
        </p:txBody>
      </p:sp>
    </p:spTree>
    <p:extLst>
      <p:ext uri="{BB962C8B-B14F-4D97-AF65-F5344CB8AC3E}">
        <p14:creationId xmlns:p14="http://schemas.microsoft.com/office/powerpoint/2010/main" val="420212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LED BATTERIJ WEERSTAND SCHAKELAAR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>
          <a:xfrm>
            <a:off x="7529208" y="1825200"/>
            <a:ext cx="4192622" cy="4352400"/>
          </a:xfrm>
        </p:spPr>
        <p:txBody>
          <a:bodyPr/>
          <a:lstStyle/>
          <a:p>
            <a:r>
              <a:rPr lang="nl-NL" dirty="0"/>
              <a:t>GEEN DRADEN DIE KRUISEN</a:t>
            </a:r>
          </a:p>
          <a:p>
            <a:r>
              <a:rPr lang="nl-NL" dirty="0"/>
              <a:t>- draad is ZWART</a:t>
            </a:r>
          </a:p>
          <a:p>
            <a:r>
              <a:rPr lang="nl-NL" dirty="0"/>
              <a:t>+ draad is ROOD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Maak schakeling,</a:t>
            </a:r>
          </a:p>
          <a:p>
            <a:r>
              <a:rPr lang="nl-NL" dirty="0"/>
              <a:t>LEVER IN : It’s Learning</a:t>
            </a:r>
          </a:p>
          <a:p>
            <a:r>
              <a:rPr lang="nl-NL" dirty="0"/>
              <a:t>(Windows – Shift – S voor screenshot)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00" y="1690688"/>
            <a:ext cx="6496957" cy="466790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208" y="2842457"/>
            <a:ext cx="4420534" cy="9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8936" y="621620"/>
            <a:ext cx="13051071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4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90C1-9FA4-184C-92B9-F202C3AF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is een microcomputer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C51E-4A5C-D04A-85A6-9750C531D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2400" dirty="0"/>
              <a:t>Wat is het verschil tussen een microcomputer en een computer?</a:t>
            </a:r>
          </a:p>
        </p:txBody>
      </p:sp>
    </p:spTree>
    <p:extLst>
      <p:ext uri="{BB962C8B-B14F-4D97-AF65-F5344CB8AC3E}">
        <p14:creationId xmlns:p14="http://schemas.microsoft.com/office/powerpoint/2010/main" val="121219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850920-FC70-1CB5-E605-A2BD1617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6" y="0"/>
            <a:ext cx="8522677" cy="68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4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580-A568-F4B1-C569-B04B5685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Pinnen en GPIO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110D1-3CC9-F210-68BA-862190E2F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517650"/>
            <a:ext cx="6572739" cy="534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1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580-A568-F4B1-C569-B04B5685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Pinnen en GPIO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110D1-3CC9-F210-68BA-862190E2F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26" t="29315" b="36879"/>
          <a:stretch/>
        </p:blipFill>
        <p:spPr>
          <a:xfrm>
            <a:off x="836612" y="1623645"/>
            <a:ext cx="8283942" cy="508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2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6CB9-700D-4A3A-E2BB-CA9592A1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is Analoog en wat is digitaal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29D0-66E4-AD85-BF97-85110126AB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5996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899D-12F8-9B0B-46C3-13850120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Digitaal signaal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276A-AA48-2234-4469-652473EA12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6F6CEB-E3D5-206D-96DD-227B6017E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" y="1825200"/>
            <a:ext cx="12141764" cy="395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65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F621-4C88-A486-A2E8-F6AF63AA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Analoog signaal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A976A-7628-B25E-C7CF-AC537E9863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D78305-3A43-C39B-26F5-A0FD32DB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674726"/>
            <a:ext cx="10156623" cy="506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96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B095-1501-B626-31C7-35518CFE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Binair getal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0E2A-93FC-52A5-7AD0-DBF1736AF4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C1CA68-E1E8-E049-C972-376FDDB28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99" y="1825200"/>
            <a:ext cx="10515599" cy="490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30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106</Words>
  <Application>Microsoft Macintosh PowerPoint</Application>
  <PresentationFormat>Widescreen</PresentationFormat>
  <Paragraphs>30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Template corporate</vt:lpstr>
      <vt:lpstr>1_Template corporate</vt:lpstr>
      <vt:lpstr>L01P02 - uComputers </vt:lpstr>
      <vt:lpstr>Wat is een microcomputer</vt:lpstr>
      <vt:lpstr>PowerPoint Presentation</vt:lpstr>
      <vt:lpstr>Pinnen en GPIO</vt:lpstr>
      <vt:lpstr>Pinnen en GPIO</vt:lpstr>
      <vt:lpstr>Wat is Analoog en wat is digitaal</vt:lpstr>
      <vt:lpstr>Digitaal signaal</vt:lpstr>
      <vt:lpstr>Analoog signaal</vt:lpstr>
      <vt:lpstr>Binair getal</vt:lpstr>
      <vt:lpstr>Tinkercad.com : Account aanmaken</vt:lpstr>
      <vt:lpstr>Arduino met code</vt:lpstr>
      <vt:lpstr>CODE - Knop</vt:lpstr>
      <vt:lpstr>Opdracht</vt:lpstr>
      <vt:lpstr>LED BATTERIJ WEERSTAND SCHAKELAAR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122</cp:revision>
  <cp:lastPrinted>2018-06-12T11:35:17Z</cp:lastPrinted>
  <dcterms:created xsi:type="dcterms:W3CDTF">2017-08-11T14:21:04Z</dcterms:created>
  <dcterms:modified xsi:type="dcterms:W3CDTF">2022-11-14T19:42:23Z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