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2"/>
  </p:notesMasterIdLst>
  <p:handoutMasterIdLst>
    <p:handoutMasterId r:id="rId13"/>
  </p:handoutMasterIdLst>
  <p:sldIdLst>
    <p:sldId id="256" r:id="rId6"/>
    <p:sldId id="388" r:id="rId7"/>
    <p:sldId id="389" r:id="rId8"/>
    <p:sldId id="390" r:id="rId9"/>
    <p:sldId id="391" r:id="rId10"/>
    <p:sldId id="387" r:id="rId11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341" autoAdjust="0"/>
  </p:normalViewPr>
  <p:slideViewPr>
    <p:cSldViewPr snapToGrid="0">
      <p:cViewPr varScale="1">
        <p:scale>
          <a:sx n="79" d="100"/>
          <a:sy n="79" d="100"/>
        </p:scale>
        <p:origin x="67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15-12-2022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15-12-2022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Project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84" y="365125"/>
            <a:ext cx="9427371" cy="62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213" y="1787964"/>
            <a:ext cx="5777724" cy="4922537"/>
          </a:xfrm>
        </p:spPr>
      </p:pic>
    </p:spTree>
    <p:extLst>
      <p:ext uri="{BB962C8B-B14F-4D97-AF65-F5344CB8AC3E}">
        <p14:creationId xmlns:p14="http://schemas.microsoft.com/office/powerpoint/2010/main" val="112141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Toon het getal 2 op het scherm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536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Teller langs </a:t>
            </a:r>
            <a:br>
              <a:rPr lang="nl-NL" dirty="0" smtClean="0"/>
            </a:br>
            <a:r>
              <a:rPr lang="nl-NL" dirty="0" smtClean="0"/>
              <a:t>alle getallen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862" y="0"/>
            <a:ext cx="8317983" cy="681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2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19</Words>
  <Application>Microsoft Office PowerPoint</Application>
  <PresentationFormat>Breedbeeld</PresentationFormat>
  <Paragraphs>5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Template corporate</vt:lpstr>
      <vt:lpstr>1_Template corporate</vt:lpstr>
      <vt:lpstr>Project </vt:lpstr>
      <vt:lpstr>PowerPoint-presentatie</vt:lpstr>
      <vt:lpstr>PowerPoint-presentatie</vt:lpstr>
      <vt:lpstr>Toon het getal 2 op het scherm</vt:lpstr>
      <vt:lpstr>Teller langs  alle getallen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121</cp:revision>
  <cp:lastPrinted>2018-06-12T11:35:17Z</cp:lastPrinted>
  <dcterms:created xsi:type="dcterms:W3CDTF">2017-08-11T14:21:04Z</dcterms:created>
  <dcterms:modified xsi:type="dcterms:W3CDTF">2022-12-15T11:25:19Z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