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notesSlides/notesSlide1.xml" ContentType="application/vnd.openxmlformats-officedocument.presentationml.notesSlide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notesSlides/notesSlide2.xml" ContentType="application/vnd.openxmlformats-officedocument.presentationml.notesSlide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28"/>
  </p:notesMasterIdLst>
  <p:handoutMasterIdLst>
    <p:handoutMasterId r:id="rId29"/>
  </p:handoutMasterIdLst>
  <p:sldIdLst>
    <p:sldId id="256" r:id="rId6"/>
    <p:sldId id="390" r:id="rId7"/>
    <p:sldId id="388" r:id="rId8"/>
    <p:sldId id="389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7" r:id="rId25"/>
    <p:sldId id="406" r:id="rId26"/>
    <p:sldId id="387" r:id="rId27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341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B3B34E2F-4F39-7F4B-B5E3-4509AE5D7955}"/>
    <pc:docChg chg="undo custSel addSld delSld modSld">
      <pc:chgData name="Arjan Kamberg" userId="2cfeac95-aab1-41a7-bca5-796b19d85bc0" providerId="ADAL" clId="{B3B34E2F-4F39-7F4B-B5E3-4509AE5D7955}" dt="2022-12-10T10:44:02.595" v="523" actId="478"/>
      <pc:docMkLst>
        <pc:docMk/>
      </pc:docMkLst>
      <pc:sldChg chg="modSp mod">
        <pc:chgData name="Arjan Kamberg" userId="2cfeac95-aab1-41a7-bca5-796b19d85bc0" providerId="ADAL" clId="{B3B34E2F-4F39-7F4B-B5E3-4509AE5D7955}" dt="2022-12-10T09:28:58.304" v="17" actId="20577"/>
        <pc:sldMkLst>
          <pc:docMk/>
          <pc:sldMk cId="248983296" sldId="256"/>
        </pc:sldMkLst>
        <pc:spChg chg="mod">
          <ac:chgData name="Arjan Kamberg" userId="2cfeac95-aab1-41a7-bca5-796b19d85bc0" providerId="ADAL" clId="{B3B34E2F-4F39-7F4B-B5E3-4509AE5D7955}" dt="2022-12-10T09:28:58.304" v="17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Sp delSp modSp mod">
        <pc:chgData name="Arjan Kamberg" userId="2cfeac95-aab1-41a7-bca5-796b19d85bc0" providerId="ADAL" clId="{B3B34E2F-4F39-7F4B-B5E3-4509AE5D7955}" dt="2022-12-10T09:39:48.467" v="31" actId="478"/>
        <pc:sldMkLst>
          <pc:docMk/>
          <pc:sldMk cId="1212195962" sldId="388"/>
        </pc:sldMkLst>
        <pc:spChg chg="mod">
          <ac:chgData name="Arjan Kamberg" userId="2cfeac95-aab1-41a7-bca5-796b19d85bc0" providerId="ADAL" clId="{B3B34E2F-4F39-7F4B-B5E3-4509AE5D7955}" dt="2022-12-10T09:39:37.867" v="30" actId="20577"/>
          <ac:spMkLst>
            <pc:docMk/>
            <pc:sldMk cId="1212195962" sldId="388"/>
            <ac:spMk id="2" creationId="{4EBE90C1-9FA4-184C-92B9-F202C3AF56D6}"/>
          </ac:spMkLst>
        </pc:spChg>
        <pc:spChg chg="del">
          <ac:chgData name="Arjan Kamberg" userId="2cfeac95-aab1-41a7-bca5-796b19d85bc0" providerId="ADAL" clId="{B3B34E2F-4F39-7F4B-B5E3-4509AE5D7955}" dt="2022-12-10T09:39:48.467" v="31" actId="478"/>
          <ac:spMkLst>
            <pc:docMk/>
            <pc:sldMk cId="1212195962" sldId="388"/>
            <ac:spMk id="3" creationId="{10DAC51E-4A5C-D04A-85A6-9750C531D9DB}"/>
          </ac:spMkLst>
        </pc:spChg>
        <pc:picChg chg="add mod">
          <ac:chgData name="Arjan Kamberg" userId="2cfeac95-aab1-41a7-bca5-796b19d85bc0" providerId="ADAL" clId="{B3B34E2F-4F39-7F4B-B5E3-4509AE5D7955}" dt="2022-12-10T09:39:35.433" v="27" actId="1076"/>
          <ac:picMkLst>
            <pc:docMk/>
            <pc:sldMk cId="1212195962" sldId="388"/>
            <ac:picMk id="4" creationId="{7EC2D482-AEF9-0BB2-55AD-AB225E06E5CF}"/>
          </ac:picMkLst>
        </pc:picChg>
      </pc:sldChg>
      <pc:sldChg chg="addSp modSp new mod">
        <pc:chgData name="Arjan Kamberg" userId="2cfeac95-aab1-41a7-bca5-796b19d85bc0" providerId="ADAL" clId="{B3B34E2F-4F39-7F4B-B5E3-4509AE5D7955}" dt="2022-12-10T09:39:11.876" v="25" actId="20577"/>
        <pc:sldMkLst>
          <pc:docMk/>
          <pc:sldMk cId="4085123444" sldId="389"/>
        </pc:sldMkLst>
        <pc:spChg chg="mod">
          <ac:chgData name="Arjan Kamberg" userId="2cfeac95-aab1-41a7-bca5-796b19d85bc0" providerId="ADAL" clId="{B3B34E2F-4F39-7F4B-B5E3-4509AE5D7955}" dt="2022-12-10T09:39:11.876" v="25" actId="20577"/>
          <ac:spMkLst>
            <pc:docMk/>
            <pc:sldMk cId="4085123444" sldId="389"/>
            <ac:spMk id="2" creationId="{0EC2F6CF-1D19-5C51-5410-3C3FA4EE0239}"/>
          </ac:spMkLst>
        </pc:spChg>
        <pc:picChg chg="add mod">
          <ac:chgData name="Arjan Kamberg" userId="2cfeac95-aab1-41a7-bca5-796b19d85bc0" providerId="ADAL" clId="{B3B34E2F-4F39-7F4B-B5E3-4509AE5D7955}" dt="2022-12-10T09:39:10.199" v="21" actId="14100"/>
          <ac:picMkLst>
            <pc:docMk/>
            <pc:sldMk cId="4085123444" sldId="389"/>
            <ac:picMk id="4" creationId="{7223FA5B-5FCF-904E-7A14-37B20344B970}"/>
          </ac:picMkLst>
        </pc:picChg>
      </pc:sldChg>
      <pc:sldChg chg="addSp modSp new mod">
        <pc:chgData name="Arjan Kamberg" userId="2cfeac95-aab1-41a7-bca5-796b19d85bc0" providerId="ADAL" clId="{B3B34E2F-4F39-7F4B-B5E3-4509AE5D7955}" dt="2022-12-10T09:43:29.073" v="52" actId="20577"/>
        <pc:sldMkLst>
          <pc:docMk/>
          <pc:sldMk cId="1745142829" sldId="390"/>
        </pc:sldMkLst>
        <pc:spChg chg="mod">
          <ac:chgData name="Arjan Kamberg" userId="2cfeac95-aab1-41a7-bca5-796b19d85bc0" providerId="ADAL" clId="{B3B34E2F-4F39-7F4B-B5E3-4509AE5D7955}" dt="2022-12-10T09:43:29.073" v="52" actId="20577"/>
          <ac:spMkLst>
            <pc:docMk/>
            <pc:sldMk cId="1745142829" sldId="390"/>
            <ac:spMk id="2" creationId="{E0EB025A-D5FD-DEB5-0540-5E91963B3922}"/>
          </ac:spMkLst>
        </pc:spChg>
        <pc:picChg chg="add mod">
          <ac:chgData name="Arjan Kamberg" userId="2cfeac95-aab1-41a7-bca5-796b19d85bc0" providerId="ADAL" clId="{B3B34E2F-4F39-7F4B-B5E3-4509AE5D7955}" dt="2022-12-10T09:43:21.918" v="35" actId="14100"/>
          <ac:picMkLst>
            <pc:docMk/>
            <pc:sldMk cId="1745142829" sldId="390"/>
            <ac:picMk id="4" creationId="{ED593C1F-1C88-BFC0-2B6B-8E871AA635E5}"/>
          </ac:picMkLst>
        </pc:picChg>
      </pc:sldChg>
      <pc:sldChg chg="addSp modSp new mod">
        <pc:chgData name="Arjan Kamberg" userId="2cfeac95-aab1-41a7-bca5-796b19d85bc0" providerId="ADAL" clId="{B3B34E2F-4F39-7F4B-B5E3-4509AE5D7955}" dt="2022-12-10T09:46:48.504" v="96" actId="1076"/>
        <pc:sldMkLst>
          <pc:docMk/>
          <pc:sldMk cId="1971250368" sldId="391"/>
        </pc:sldMkLst>
        <pc:spChg chg="mod">
          <ac:chgData name="Arjan Kamberg" userId="2cfeac95-aab1-41a7-bca5-796b19d85bc0" providerId="ADAL" clId="{B3B34E2F-4F39-7F4B-B5E3-4509AE5D7955}" dt="2022-12-10T09:46:37.874" v="92" actId="20577"/>
          <ac:spMkLst>
            <pc:docMk/>
            <pc:sldMk cId="1971250368" sldId="391"/>
            <ac:spMk id="2" creationId="{0F4D64F2-9FA7-94AC-3EEA-973BBEFCE070}"/>
          </ac:spMkLst>
        </pc:spChg>
        <pc:picChg chg="add mod">
          <ac:chgData name="Arjan Kamberg" userId="2cfeac95-aab1-41a7-bca5-796b19d85bc0" providerId="ADAL" clId="{B3B34E2F-4F39-7F4B-B5E3-4509AE5D7955}" dt="2022-12-10T09:46:48.504" v="96" actId="1076"/>
          <ac:picMkLst>
            <pc:docMk/>
            <pc:sldMk cId="1971250368" sldId="391"/>
            <ac:picMk id="4" creationId="{86697F65-AE09-2FA5-F8FB-D23F0E511E57}"/>
          </ac:picMkLst>
        </pc:picChg>
      </pc:sldChg>
      <pc:sldChg chg="addSp delSp modSp new mod">
        <pc:chgData name="Arjan Kamberg" userId="2cfeac95-aab1-41a7-bca5-796b19d85bc0" providerId="ADAL" clId="{B3B34E2F-4F39-7F4B-B5E3-4509AE5D7955}" dt="2022-12-10T09:48:12.221" v="106" actId="1076"/>
        <pc:sldMkLst>
          <pc:docMk/>
          <pc:sldMk cId="1961284622" sldId="392"/>
        </pc:sldMkLst>
        <pc:spChg chg="add del mod">
          <ac:chgData name="Arjan Kamberg" userId="2cfeac95-aab1-41a7-bca5-796b19d85bc0" providerId="ADAL" clId="{B3B34E2F-4F39-7F4B-B5E3-4509AE5D7955}" dt="2022-12-10T09:47:59.255" v="104" actId="11529"/>
          <ac:spMkLst>
            <pc:docMk/>
            <pc:sldMk cId="1961284622" sldId="392"/>
            <ac:spMk id="5" creationId="{DF2D2E66-FA00-7319-5254-2BF201165FCA}"/>
          </ac:spMkLst>
        </pc:spChg>
        <pc:spChg chg="add mod">
          <ac:chgData name="Arjan Kamberg" userId="2cfeac95-aab1-41a7-bca5-796b19d85bc0" providerId="ADAL" clId="{B3B34E2F-4F39-7F4B-B5E3-4509AE5D7955}" dt="2022-12-10T09:48:12.221" v="106" actId="1076"/>
          <ac:spMkLst>
            <pc:docMk/>
            <pc:sldMk cId="1961284622" sldId="392"/>
            <ac:spMk id="6" creationId="{FE69BD6E-43D0-B70F-C2CF-31D72537F299}"/>
          </ac:spMkLst>
        </pc:spChg>
        <pc:picChg chg="add mod">
          <ac:chgData name="Arjan Kamberg" userId="2cfeac95-aab1-41a7-bca5-796b19d85bc0" providerId="ADAL" clId="{B3B34E2F-4F39-7F4B-B5E3-4509AE5D7955}" dt="2022-12-10T09:47:34.572" v="100" actId="14100"/>
          <ac:picMkLst>
            <pc:docMk/>
            <pc:sldMk cId="1961284622" sldId="392"/>
            <ac:picMk id="4" creationId="{54B7DB35-F620-90B3-34DF-AEE4726DE530}"/>
          </ac:picMkLst>
        </pc:picChg>
      </pc:sldChg>
      <pc:sldChg chg="modSp new mod">
        <pc:chgData name="Arjan Kamberg" userId="2cfeac95-aab1-41a7-bca5-796b19d85bc0" providerId="ADAL" clId="{B3B34E2F-4F39-7F4B-B5E3-4509AE5D7955}" dt="2022-12-10T09:48:44.025" v="143" actId="20577"/>
        <pc:sldMkLst>
          <pc:docMk/>
          <pc:sldMk cId="3427329440" sldId="393"/>
        </pc:sldMkLst>
        <pc:spChg chg="mod">
          <ac:chgData name="Arjan Kamberg" userId="2cfeac95-aab1-41a7-bca5-796b19d85bc0" providerId="ADAL" clId="{B3B34E2F-4F39-7F4B-B5E3-4509AE5D7955}" dt="2022-12-10T09:48:44.025" v="143" actId="20577"/>
          <ac:spMkLst>
            <pc:docMk/>
            <pc:sldMk cId="3427329440" sldId="393"/>
            <ac:spMk id="2" creationId="{B7BE2E65-AE3F-1B6F-F7F8-EDDAA3756BC6}"/>
          </ac:spMkLst>
        </pc:spChg>
      </pc:sldChg>
      <pc:sldChg chg="addSp delSp modSp add mod">
        <pc:chgData name="Arjan Kamberg" userId="2cfeac95-aab1-41a7-bca5-796b19d85bc0" providerId="ADAL" clId="{B3B34E2F-4F39-7F4B-B5E3-4509AE5D7955}" dt="2022-12-10T10:05:26.300" v="227" actId="14100"/>
        <pc:sldMkLst>
          <pc:docMk/>
          <pc:sldMk cId="1588329834" sldId="394"/>
        </pc:sldMkLst>
        <pc:picChg chg="add del mod">
          <ac:chgData name="Arjan Kamberg" userId="2cfeac95-aab1-41a7-bca5-796b19d85bc0" providerId="ADAL" clId="{B3B34E2F-4F39-7F4B-B5E3-4509AE5D7955}" dt="2022-12-10T10:04:44.186" v="223" actId="478"/>
          <ac:picMkLst>
            <pc:docMk/>
            <pc:sldMk cId="1588329834" sldId="394"/>
            <ac:picMk id="4" creationId="{66E755DD-D750-FF2E-67D7-981C0F41C5A5}"/>
          </ac:picMkLst>
        </pc:picChg>
        <pc:picChg chg="add mod">
          <ac:chgData name="Arjan Kamberg" userId="2cfeac95-aab1-41a7-bca5-796b19d85bc0" providerId="ADAL" clId="{B3B34E2F-4F39-7F4B-B5E3-4509AE5D7955}" dt="2022-12-10T10:05:26.300" v="227" actId="14100"/>
          <ac:picMkLst>
            <pc:docMk/>
            <pc:sldMk cId="1588329834" sldId="394"/>
            <ac:picMk id="5" creationId="{77C25B51-73C8-929C-4F3B-9FEAC1DB1A9B}"/>
          </ac:picMkLst>
        </pc:picChg>
      </pc:sldChg>
      <pc:sldChg chg="modSp new mod">
        <pc:chgData name="Arjan Kamberg" userId="2cfeac95-aab1-41a7-bca5-796b19d85bc0" providerId="ADAL" clId="{B3B34E2F-4F39-7F4B-B5E3-4509AE5D7955}" dt="2022-12-10T09:59:10.940" v="193" actId="20577"/>
        <pc:sldMkLst>
          <pc:docMk/>
          <pc:sldMk cId="69909324" sldId="395"/>
        </pc:sldMkLst>
        <pc:spChg chg="mod">
          <ac:chgData name="Arjan Kamberg" userId="2cfeac95-aab1-41a7-bca5-796b19d85bc0" providerId="ADAL" clId="{B3B34E2F-4F39-7F4B-B5E3-4509AE5D7955}" dt="2022-12-10T09:59:10.940" v="193" actId="20577"/>
          <ac:spMkLst>
            <pc:docMk/>
            <pc:sldMk cId="69909324" sldId="395"/>
            <ac:spMk id="2" creationId="{F5E40335-261F-F6DD-E7E2-4F2206378425}"/>
          </ac:spMkLst>
        </pc:spChg>
      </pc:sldChg>
      <pc:sldChg chg="addSp delSp modSp add mod">
        <pc:chgData name="Arjan Kamberg" userId="2cfeac95-aab1-41a7-bca5-796b19d85bc0" providerId="ADAL" clId="{B3B34E2F-4F39-7F4B-B5E3-4509AE5D7955}" dt="2022-12-10T10:16:09.567" v="340" actId="14100"/>
        <pc:sldMkLst>
          <pc:docMk/>
          <pc:sldMk cId="2392472854" sldId="396"/>
        </pc:sldMkLst>
        <pc:spChg chg="mod">
          <ac:chgData name="Arjan Kamberg" userId="2cfeac95-aab1-41a7-bca5-796b19d85bc0" providerId="ADAL" clId="{B3B34E2F-4F39-7F4B-B5E3-4509AE5D7955}" dt="2022-12-10T10:15:31.414" v="310" actId="20577"/>
          <ac:spMkLst>
            <pc:docMk/>
            <pc:sldMk cId="2392472854" sldId="396"/>
            <ac:spMk id="2" creationId="{F5E40335-261F-F6DD-E7E2-4F2206378425}"/>
          </ac:spMkLst>
        </pc:spChg>
        <pc:spChg chg="del">
          <ac:chgData name="Arjan Kamberg" userId="2cfeac95-aab1-41a7-bca5-796b19d85bc0" providerId="ADAL" clId="{B3B34E2F-4F39-7F4B-B5E3-4509AE5D7955}" dt="2022-12-10T09:59:28.195" v="195"/>
          <ac:spMkLst>
            <pc:docMk/>
            <pc:sldMk cId="2392472854" sldId="396"/>
            <ac:spMk id="3" creationId="{35A173CE-D0DC-D5DE-415A-1805C222FEA9}"/>
          </ac:spMkLst>
        </pc:spChg>
        <pc:spChg chg="add del mod">
          <ac:chgData name="Arjan Kamberg" userId="2cfeac95-aab1-41a7-bca5-796b19d85bc0" providerId="ADAL" clId="{B3B34E2F-4F39-7F4B-B5E3-4509AE5D7955}" dt="2022-12-10T10:15:11.682" v="286" actId="478"/>
          <ac:spMkLst>
            <pc:docMk/>
            <pc:sldMk cId="2392472854" sldId="396"/>
            <ac:spMk id="7" creationId="{96E665B2-EFC1-71DE-89F4-06157B929B1B}"/>
          </ac:spMkLst>
        </pc:spChg>
        <pc:spChg chg="add mod">
          <ac:chgData name="Arjan Kamberg" userId="2cfeac95-aab1-41a7-bca5-796b19d85bc0" providerId="ADAL" clId="{B3B34E2F-4F39-7F4B-B5E3-4509AE5D7955}" dt="2022-12-10T10:16:09.567" v="340" actId="14100"/>
          <ac:spMkLst>
            <pc:docMk/>
            <pc:sldMk cId="2392472854" sldId="396"/>
            <ac:spMk id="10" creationId="{72DA5DE4-E959-A44D-6B73-833F4BBF8A02}"/>
          </ac:spMkLst>
        </pc:spChg>
        <pc:picChg chg="add del mod">
          <ac:chgData name="Arjan Kamberg" userId="2cfeac95-aab1-41a7-bca5-796b19d85bc0" providerId="ADAL" clId="{B3B34E2F-4F39-7F4B-B5E3-4509AE5D7955}" dt="2022-12-10T10:15:07.043" v="285" actId="478"/>
          <ac:picMkLst>
            <pc:docMk/>
            <pc:sldMk cId="2392472854" sldId="396"/>
            <ac:picMk id="4" creationId="{225A9F53-C92F-7521-4EF6-3946FE49283F}"/>
          </ac:picMkLst>
        </pc:picChg>
        <pc:picChg chg="add del mod">
          <ac:chgData name="Arjan Kamberg" userId="2cfeac95-aab1-41a7-bca5-796b19d85bc0" providerId="ADAL" clId="{B3B34E2F-4F39-7F4B-B5E3-4509AE5D7955}" dt="2022-12-10T10:15:47.213" v="311" actId="478"/>
          <ac:picMkLst>
            <pc:docMk/>
            <pc:sldMk cId="2392472854" sldId="396"/>
            <ac:picMk id="8" creationId="{6253B381-E16A-A415-83D1-667F12F839EF}"/>
          </ac:picMkLst>
        </pc:picChg>
        <pc:picChg chg="add mod">
          <ac:chgData name="Arjan Kamberg" userId="2cfeac95-aab1-41a7-bca5-796b19d85bc0" providerId="ADAL" clId="{B3B34E2F-4F39-7F4B-B5E3-4509AE5D7955}" dt="2022-12-10T10:15:51.776" v="313" actId="1076"/>
          <ac:picMkLst>
            <pc:docMk/>
            <pc:sldMk cId="2392472854" sldId="396"/>
            <ac:picMk id="9" creationId="{959D98EB-3D41-6419-8EFA-7E6273F76D8B}"/>
          </ac:picMkLst>
        </pc:picChg>
        <pc:inkChg chg="add del">
          <ac:chgData name="Arjan Kamberg" userId="2cfeac95-aab1-41a7-bca5-796b19d85bc0" providerId="ADAL" clId="{B3B34E2F-4F39-7F4B-B5E3-4509AE5D7955}" dt="2022-12-10T10:15:13.949" v="287" actId="478"/>
          <ac:inkMkLst>
            <pc:docMk/>
            <pc:sldMk cId="2392472854" sldId="396"/>
            <ac:inkMk id="5" creationId="{7008705C-F9F9-A0DF-AD04-3889284E50A9}"/>
          </ac:inkMkLst>
        </pc:inkChg>
      </pc:sldChg>
      <pc:sldChg chg="addSp modSp new mod">
        <pc:chgData name="Arjan Kamberg" userId="2cfeac95-aab1-41a7-bca5-796b19d85bc0" providerId="ADAL" clId="{B3B34E2F-4F39-7F4B-B5E3-4509AE5D7955}" dt="2022-12-10T10:25:22.030" v="381" actId="1076"/>
        <pc:sldMkLst>
          <pc:docMk/>
          <pc:sldMk cId="3783209506" sldId="397"/>
        </pc:sldMkLst>
        <pc:spChg chg="mod">
          <ac:chgData name="Arjan Kamberg" userId="2cfeac95-aab1-41a7-bca5-796b19d85bc0" providerId="ADAL" clId="{B3B34E2F-4F39-7F4B-B5E3-4509AE5D7955}" dt="2022-12-10T10:05:55.324" v="236" actId="20577"/>
          <ac:spMkLst>
            <pc:docMk/>
            <pc:sldMk cId="3783209506" sldId="397"/>
            <ac:spMk id="2" creationId="{B97FD83A-8DA0-0C17-542B-759DC89CDB87}"/>
          </ac:spMkLst>
        </pc:spChg>
        <pc:spChg chg="add mod">
          <ac:chgData name="Arjan Kamberg" userId="2cfeac95-aab1-41a7-bca5-796b19d85bc0" providerId="ADAL" clId="{B3B34E2F-4F39-7F4B-B5E3-4509AE5D7955}" dt="2022-12-10T10:25:22.030" v="381" actId="1076"/>
          <ac:spMkLst>
            <pc:docMk/>
            <pc:sldMk cId="3783209506" sldId="397"/>
            <ac:spMk id="7" creationId="{0580B0C1-FEB4-1936-F2C2-34AE07D2CF7C}"/>
          </ac:spMkLst>
        </pc:spChg>
        <pc:picChg chg="add mod">
          <ac:chgData name="Arjan Kamberg" userId="2cfeac95-aab1-41a7-bca5-796b19d85bc0" providerId="ADAL" clId="{B3B34E2F-4F39-7F4B-B5E3-4509AE5D7955}" dt="2022-12-10T10:08:25.186" v="241" actId="1076"/>
          <ac:picMkLst>
            <pc:docMk/>
            <pc:sldMk cId="3783209506" sldId="397"/>
            <ac:picMk id="4" creationId="{EC320E0A-8279-7CD3-C77B-E6985FE075E6}"/>
          </ac:picMkLst>
        </pc:picChg>
        <pc:picChg chg="add mod">
          <ac:chgData name="Arjan Kamberg" userId="2cfeac95-aab1-41a7-bca5-796b19d85bc0" providerId="ADAL" clId="{B3B34E2F-4F39-7F4B-B5E3-4509AE5D7955}" dt="2022-12-10T10:08:58.122" v="244" actId="1076"/>
          <ac:picMkLst>
            <pc:docMk/>
            <pc:sldMk cId="3783209506" sldId="397"/>
            <ac:picMk id="6" creationId="{C0A0818E-A69E-704F-1F7B-5B3B8D3CEEF9}"/>
          </ac:picMkLst>
        </pc:picChg>
        <pc:inkChg chg="add">
          <ac:chgData name="Arjan Kamberg" userId="2cfeac95-aab1-41a7-bca5-796b19d85bc0" providerId="ADAL" clId="{B3B34E2F-4F39-7F4B-B5E3-4509AE5D7955}" dt="2022-12-10T10:08:35.104" v="242" actId="9405"/>
          <ac:inkMkLst>
            <pc:docMk/>
            <pc:sldMk cId="3783209506" sldId="397"/>
            <ac:inkMk id="5" creationId="{CAC7AF83-CCCB-E1A4-9405-DA4FEB71E4EC}"/>
          </ac:inkMkLst>
        </pc:inkChg>
      </pc:sldChg>
      <pc:sldChg chg="addSp delSp modSp add mod">
        <pc:chgData name="Arjan Kamberg" userId="2cfeac95-aab1-41a7-bca5-796b19d85bc0" providerId="ADAL" clId="{B3B34E2F-4F39-7F4B-B5E3-4509AE5D7955}" dt="2022-12-10T10:25:35.131" v="384" actId="1076"/>
        <pc:sldMkLst>
          <pc:docMk/>
          <pc:sldMk cId="2790797718" sldId="398"/>
        </pc:sldMkLst>
        <pc:spChg chg="add mod">
          <ac:chgData name="Arjan Kamberg" userId="2cfeac95-aab1-41a7-bca5-796b19d85bc0" providerId="ADAL" clId="{B3B34E2F-4F39-7F4B-B5E3-4509AE5D7955}" dt="2022-12-10T10:25:35.131" v="384" actId="1076"/>
          <ac:spMkLst>
            <pc:docMk/>
            <pc:sldMk cId="2790797718" sldId="398"/>
            <ac:spMk id="11" creationId="{63515472-61DF-D592-70A5-DDE64BF86DA4}"/>
          </ac:spMkLst>
        </pc:spChg>
        <pc:picChg chg="del">
          <ac:chgData name="Arjan Kamberg" userId="2cfeac95-aab1-41a7-bca5-796b19d85bc0" providerId="ADAL" clId="{B3B34E2F-4F39-7F4B-B5E3-4509AE5D7955}" dt="2022-12-10T10:09:34.668" v="250" actId="478"/>
          <ac:picMkLst>
            <pc:docMk/>
            <pc:sldMk cId="2790797718" sldId="398"/>
            <ac:picMk id="6" creationId="{C0A0818E-A69E-704F-1F7B-5B3B8D3CEEF9}"/>
          </ac:picMkLst>
        </pc:picChg>
        <pc:picChg chg="add mod">
          <ac:chgData name="Arjan Kamberg" userId="2cfeac95-aab1-41a7-bca5-796b19d85bc0" providerId="ADAL" clId="{B3B34E2F-4F39-7F4B-B5E3-4509AE5D7955}" dt="2022-12-10T10:25:30.065" v="383" actId="1076"/>
          <ac:picMkLst>
            <pc:docMk/>
            <pc:sldMk cId="2790797718" sldId="398"/>
            <ac:picMk id="10" creationId="{406F8D78-0E3A-80BC-48BD-37296E5E7591}"/>
          </ac:picMkLst>
        </pc:picChg>
        <pc:inkChg chg="del">
          <ac:chgData name="Arjan Kamberg" userId="2cfeac95-aab1-41a7-bca5-796b19d85bc0" providerId="ADAL" clId="{B3B34E2F-4F39-7F4B-B5E3-4509AE5D7955}" dt="2022-12-10T10:09:05.680" v="246" actId="478"/>
          <ac:inkMkLst>
            <pc:docMk/>
            <pc:sldMk cId="2790797718" sldId="398"/>
            <ac:inkMk id="5" creationId="{CAC7AF83-CCCB-E1A4-9405-DA4FEB71E4EC}"/>
          </ac:inkMkLst>
        </pc:inkChg>
        <pc:inkChg chg="add">
          <ac:chgData name="Arjan Kamberg" userId="2cfeac95-aab1-41a7-bca5-796b19d85bc0" providerId="ADAL" clId="{B3B34E2F-4F39-7F4B-B5E3-4509AE5D7955}" dt="2022-12-10T10:09:13.204" v="247" actId="9405"/>
          <ac:inkMkLst>
            <pc:docMk/>
            <pc:sldMk cId="2790797718" sldId="398"/>
            <ac:inkMk id="7" creationId="{5E6E09A4-0DBA-6E99-EFAB-9D264CFAED92}"/>
          </ac:inkMkLst>
        </pc:inkChg>
        <pc:inkChg chg="add">
          <ac:chgData name="Arjan Kamberg" userId="2cfeac95-aab1-41a7-bca5-796b19d85bc0" providerId="ADAL" clId="{B3B34E2F-4F39-7F4B-B5E3-4509AE5D7955}" dt="2022-12-10T10:09:16.986" v="248" actId="9405"/>
          <ac:inkMkLst>
            <pc:docMk/>
            <pc:sldMk cId="2790797718" sldId="398"/>
            <ac:inkMk id="8" creationId="{36F07C1E-173A-9A17-499C-84CF04E6868C}"/>
          </ac:inkMkLst>
        </pc:inkChg>
        <pc:inkChg chg="add del">
          <ac:chgData name="Arjan Kamberg" userId="2cfeac95-aab1-41a7-bca5-796b19d85bc0" providerId="ADAL" clId="{B3B34E2F-4F39-7F4B-B5E3-4509AE5D7955}" dt="2022-12-10T10:09:40.839" v="253" actId="478"/>
          <ac:inkMkLst>
            <pc:docMk/>
            <pc:sldMk cId="2790797718" sldId="398"/>
            <ac:inkMk id="9" creationId="{AC9B83A4-072F-12A6-5A1D-1FD60FE8D135}"/>
          </ac:inkMkLst>
        </pc:inkChg>
      </pc:sldChg>
      <pc:sldChg chg="addSp delSp modSp add mod">
        <pc:chgData name="Arjan Kamberg" userId="2cfeac95-aab1-41a7-bca5-796b19d85bc0" providerId="ADAL" clId="{B3B34E2F-4F39-7F4B-B5E3-4509AE5D7955}" dt="2022-12-10T10:25:41.665" v="386" actId="1076"/>
        <pc:sldMkLst>
          <pc:docMk/>
          <pc:sldMk cId="2705634084" sldId="399"/>
        </pc:sldMkLst>
        <pc:spChg chg="add mod">
          <ac:chgData name="Arjan Kamberg" userId="2cfeac95-aab1-41a7-bca5-796b19d85bc0" providerId="ADAL" clId="{B3B34E2F-4F39-7F4B-B5E3-4509AE5D7955}" dt="2022-12-10T10:25:41.665" v="386" actId="1076"/>
          <ac:spMkLst>
            <pc:docMk/>
            <pc:sldMk cId="2705634084" sldId="399"/>
            <ac:spMk id="11" creationId="{E5635B73-81A8-0125-333B-F11458B2BDA3}"/>
          </ac:spMkLst>
        </pc:spChg>
        <pc:picChg chg="add mod">
          <ac:chgData name="Arjan Kamberg" userId="2cfeac95-aab1-41a7-bca5-796b19d85bc0" providerId="ADAL" clId="{B3B34E2F-4F39-7F4B-B5E3-4509AE5D7955}" dt="2022-12-10T10:10:41.004" v="260" actId="1076"/>
          <ac:picMkLst>
            <pc:docMk/>
            <pc:sldMk cId="2705634084" sldId="399"/>
            <ac:picMk id="9" creationId="{23B576DD-5FAF-FFB9-7935-67A4BFE35A47}"/>
          </ac:picMkLst>
        </pc:picChg>
        <pc:picChg chg="del">
          <ac:chgData name="Arjan Kamberg" userId="2cfeac95-aab1-41a7-bca5-796b19d85bc0" providerId="ADAL" clId="{B3B34E2F-4F39-7F4B-B5E3-4509AE5D7955}" dt="2022-12-10T10:10:11.633" v="258" actId="478"/>
          <ac:picMkLst>
            <pc:docMk/>
            <pc:sldMk cId="2705634084" sldId="399"/>
            <ac:picMk id="10" creationId="{406F8D78-0E3A-80BC-48BD-37296E5E7591}"/>
          </ac:picMkLst>
        </pc:picChg>
        <pc:inkChg chg="add">
          <ac:chgData name="Arjan Kamberg" userId="2cfeac95-aab1-41a7-bca5-796b19d85bc0" providerId="ADAL" clId="{B3B34E2F-4F39-7F4B-B5E3-4509AE5D7955}" dt="2022-12-10T10:09:51.155" v="256" actId="9405"/>
          <ac:inkMkLst>
            <pc:docMk/>
            <pc:sldMk cId="2705634084" sldId="399"/>
            <ac:inkMk id="5" creationId="{06581A4F-64FC-B1DF-FFD2-993F90BE4AA9}"/>
          </ac:inkMkLst>
        </pc:inkChg>
        <pc:inkChg chg="add">
          <ac:chgData name="Arjan Kamberg" userId="2cfeac95-aab1-41a7-bca5-796b19d85bc0" providerId="ADAL" clId="{B3B34E2F-4F39-7F4B-B5E3-4509AE5D7955}" dt="2022-12-10T10:10:07.154" v="257" actId="9405"/>
          <ac:inkMkLst>
            <pc:docMk/>
            <pc:sldMk cId="2705634084" sldId="399"/>
            <ac:inkMk id="6" creationId="{BFF527CB-E40A-A0D0-DCF4-6431EE1AA41D}"/>
          </ac:inkMkLst>
        </pc:inkChg>
        <pc:inkChg chg="del">
          <ac:chgData name="Arjan Kamberg" userId="2cfeac95-aab1-41a7-bca5-796b19d85bc0" providerId="ADAL" clId="{B3B34E2F-4F39-7F4B-B5E3-4509AE5D7955}" dt="2022-12-10T10:09:47.652" v="255" actId="478"/>
          <ac:inkMkLst>
            <pc:docMk/>
            <pc:sldMk cId="2705634084" sldId="399"/>
            <ac:inkMk id="8" creationId="{36F07C1E-173A-9A17-499C-84CF04E6868C}"/>
          </ac:inkMkLst>
        </pc:inkChg>
      </pc:sldChg>
      <pc:sldChg chg="addSp delSp modSp add mod">
        <pc:chgData name="Arjan Kamberg" userId="2cfeac95-aab1-41a7-bca5-796b19d85bc0" providerId="ADAL" clId="{B3B34E2F-4F39-7F4B-B5E3-4509AE5D7955}" dt="2022-12-10T10:37:34.473" v="477" actId="9405"/>
        <pc:sldMkLst>
          <pc:docMk/>
          <pc:sldMk cId="1589927528" sldId="400"/>
        </pc:sldMkLst>
        <pc:spChg chg="add mod">
          <ac:chgData name="Arjan Kamberg" userId="2cfeac95-aab1-41a7-bca5-796b19d85bc0" providerId="ADAL" clId="{B3B34E2F-4F39-7F4B-B5E3-4509AE5D7955}" dt="2022-12-10T10:25:54.082" v="389" actId="1076"/>
          <ac:spMkLst>
            <pc:docMk/>
            <pc:sldMk cId="1589927528" sldId="400"/>
            <ac:spMk id="12" creationId="{E610D437-DB39-11AB-427F-1CA1CF68C945}"/>
          </ac:spMkLst>
        </pc:spChg>
        <pc:spChg chg="add mod">
          <ac:chgData name="Arjan Kamberg" userId="2cfeac95-aab1-41a7-bca5-796b19d85bc0" providerId="ADAL" clId="{B3B34E2F-4F39-7F4B-B5E3-4509AE5D7955}" dt="2022-12-10T10:25:57.515" v="391" actId="1076"/>
          <ac:spMkLst>
            <pc:docMk/>
            <pc:sldMk cId="1589927528" sldId="400"/>
            <ac:spMk id="13" creationId="{5651692E-658D-C1CA-B869-B8C45526AE44}"/>
          </ac:spMkLst>
        </pc:spChg>
        <pc:picChg chg="mod">
          <ac:chgData name="Arjan Kamberg" userId="2cfeac95-aab1-41a7-bca5-796b19d85bc0" providerId="ADAL" clId="{B3B34E2F-4F39-7F4B-B5E3-4509AE5D7955}" dt="2022-12-10T10:11:28.571" v="268" actId="1076"/>
          <ac:picMkLst>
            <pc:docMk/>
            <pc:sldMk cId="1589927528" sldId="400"/>
            <ac:picMk id="4" creationId="{EC320E0A-8279-7CD3-C77B-E6985FE075E6}"/>
          </ac:picMkLst>
        </pc:picChg>
        <pc:picChg chg="del">
          <ac:chgData name="Arjan Kamberg" userId="2cfeac95-aab1-41a7-bca5-796b19d85bc0" providerId="ADAL" clId="{B3B34E2F-4F39-7F4B-B5E3-4509AE5D7955}" dt="2022-12-10T10:10:53.106" v="263" actId="478"/>
          <ac:picMkLst>
            <pc:docMk/>
            <pc:sldMk cId="1589927528" sldId="400"/>
            <ac:picMk id="9" creationId="{23B576DD-5FAF-FFB9-7935-67A4BFE35A47}"/>
          </ac:picMkLst>
        </pc:picChg>
        <pc:picChg chg="add mod">
          <ac:chgData name="Arjan Kamberg" userId="2cfeac95-aab1-41a7-bca5-796b19d85bc0" providerId="ADAL" clId="{B3B34E2F-4F39-7F4B-B5E3-4509AE5D7955}" dt="2022-12-10T10:11:23.754" v="267" actId="1076"/>
          <ac:picMkLst>
            <pc:docMk/>
            <pc:sldMk cId="1589927528" sldId="400"/>
            <ac:picMk id="11" creationId="{CB6A07F8-1D24-3F3F-9262-EA760A750BE3}"/>
          </ac:picMkLst>
        </pc:picChg>
        <pc:inkChg chg="mod">
          <ac:chgData name="Arjan Kamberg" userId="2cfeac95-aab1-41a7-bca5-796b19d85bc0" providerId="ADAL" clId="{B3B34E2F-4F39-7F4B-B5E3-4509AE5D7955}" dt="2022-12-10T10:11:32.338" v="270" actId="1076"/>
          <ac:inkMkLst>
            <pc:docMk/>
            <pc:sldMk cId="1589927528" sldId="400"/>
            <ac:inkMk id="5" creationId="{06581A4F-64FC-B1DF-FFD2-993F90BE4AA9}"/>
          </ac:inkMkLst>
        </pc:inkChg>
        <pc:inkChg chg="del">
          <ac:chgData name="Arjan Kamberg" userId="2cfeac95-aab1-41a7-bca5-796b19d85bc0" providerId="ADAL" clId="{B3B34E2F-4F39-7F4B-B5E3-4509AE5D7955}" dt="2022-12-10T10:10:49.993" v="262" actId="478"/>
          <ac:inkMkLst>
            <pc:docMk/>
            <pc:sldMk cId="1589927528" sldId="400"/>
            <ac:inkMk id="6" creationId="{BFF527CB-E40A-A0D0-DCF4-6431EE1AA41D}"/>
          </ac:inkMkLst>
        </pc:inkChg>
        <pc:inkChg chg="mod">
          <ac:chgData name="Arjan Kamberg" userId="2cfeac95-aab1-41a7-bca5-796b19d85bc0" providerId="ADAL" clId="{B3B34E2F-4F39-7F4B-B5E3-4509AE5D7955}" dt="2022-12-10T10:11:30.938" v="269" actId="1076"/>
          <ac:inkMkLst>
            <pc:docMk/>
            <pc:sldMk cId="1589927528" sldId="400"/>
            <ac:inkMk id="7" creationId="{5E6E09A4-0DBA-6E99-EFAB-9D264CFAED92}"/>
          </ac:inkMkLst>
        </pc:inkChg>
        <pc:inkChg chg="add mod">
          <ac:chgData name="Arjan Kamberg" userId="2cfeac95-aab1-41a7-bca5-796b19d85bc0" providerId="ADAL" clId="{B3B34E2F-4F39-7F4B-B5E3-4509AE5D7955}" dt="2022-12-10T10:11:34.072" v="271" actId="1076"/>
          <ac:inkMkLst>
            <pc:docMk/>
            <pc:sldMk cId="1589927528" sldId="400"/>
            <ac:inkMk id="8" creationId="{47B83276-1C3A-927D-16E1-17C280176034}"/>
          </ac:inkMkLst>
        </pc:inkChg>
        <pc:inkChg chg="add">
          <ac:chgData name="Arjan Kamberg" userId="2cfeac95-aab1-41a7-bca5-796b19d85bc0" providerId="ADAL" clId="{B3B34E2F-4F39-7F4B-B5E3-4509AE5D7955}" dt="2022-12-10T10:11:06.005" v="265" actId="9405"/>
          <ac:inkMkLst>
            <pc:docMk/>
            <pc:sldMk cId="1589927528" sldId="400"/>
            <ac:inkMk id="10" creationId="{37AC455A-576D-5430-F9DB-58FA9EE71667}"/>
          </ac:inkMkLst>
        </pc:inkChg>
        <pc:inkChg chg="add">
          <ac:chgData name="Arjan Kamberg" userId="2cfeac95-aab1-41a7-bca5-796b19d85bc0" providerId="ADAL" clId="{B3B34E2F-4F39-7F4B-B5E3-4509AE5D7955}" dt="2022-12-10T10:37:24.004" v="476" actId="9405"/>
          <ac:inkMkLst>
            <pc:docMk/>
            <pc:sldMk cId="1589927528" sldId="400"/>
            <ac:inkMk id="14" creationId="{C67CF154-FE73-969A-C813-9A5159F02E08}"/>
          </ac:inkMkLst>
        </pc:inkChg>
        <pc:inkChg chg="add">
          <ac:chgData name="Arjan Kamberg" userId="2cfeac95-aab1-41a7-bca5-796b19d85bc0" providerId="ADAL" clId="{B3B34E2F-4F39-7F4B-B5E3-4509AE5D7955}" dt="2022-12-10T10:37:34.473" v="477" actId="9405"/>
          <ac:inkMkLst>
            <pc:docMk/>
            <pc:sldMk cId="1589927528" sldId="400"/>
            <ac:inkMk id="15" creationId="{0BA61F22-22A4-F289-5D1C-5E62B40ED4EB}"/>
          </ac:inkMkLst>
        </pc:inkChg>
      </pc:sldChg>
      <pc:sldChg chg="addSp delSp modSp add mod">
        <pc:chgData name="Arjan Kamberg" userId="2cfeac95-aab1-41a7-bca5-796b19d85bc0" providerId="ADAL" clId="{B3B34E2F-4F39-7F4B-B5E3-4509AE5D7955}" dt="2022-12-10T10:37:50.416" v="480"/>
        <pc:sldMkLst>
          <pc:docMk/>
          <pc:sldMk cId="2013724247" sldId="401"/>
        </pc:sldMkLst>
        <pc:spChg chg="add mod">
          <ac:chgData name="Arjan Kamberg" userId="2cfeac95-aab1-41a7-bca5-796b19d85bc0" providerId="ADAL" clId="{B3B34E2F-4F39-7F4B-B5E3-4509AE5D7955}" dt="2022-12-10T10:26:07.199" v="393" actId="1076"/>
          <ac:spMkLst>
            <pc:docMk/>
            <pc:sldMk cId="2013724247" sldId="401"/>
            <ac:spMk id="16" creationId="{3015AA3A-231A-6504-820A-5138D8B3921E}"/>
          </ac:spMkLst>
        </pc:spChg>
        <pc:grpChg chg="mod">
          <ac:chgData name="Arjan Kamberg" userId="2cfeac95-aab1-41a7-bca5-796b19d85bc0" providerId="ADAL" clId="{B3B34E2F-4F39-7F4B-B5E3-4509AE5D7955}" dt="2022-12-10T10:11:55.953" v="277"/>
          <ac:grpSpMkLst>
            <pc:docMk/>
            <pc:sldMk cId="2013724247" sldId="401"/>
            <ac:grpSpMk id="12" creationId="{C30451B4-5D64-1E29-2997-D98A73AC35D4}"/>
          </ac:grpSpMkLst>
        </pc:grpChg>
        <pc:grpChg chg="mod">
          <ac:chgData name="Arjan Kamberg" userId="2cfeac95-aab1-41a7-bca5-796b19d85bc0" providerId="ADAL" clId="{B3B34E2F-4F39-7F4B-B5E3-4509AE5D7955}" dt="2022-12-10T10:37:50.416" v="480"/>
          <ac:grpSpMkLst>
            <pc:docMk/>
            <pc:sldMk cId="2013724247" sldId="401"/>
            <ac:grpSpMk id="19" creationId="{46E5D209-6827-87B5-0028-724313F04AB3}"/>
          </ac:grpSpMkLst>
        </pc:grpChg>
        <pc:picChg chg="del">
          <ac:chgData name="Arjan Kamberg" userId="2cfeac95-aab1-41a7-bca5-796b19d85bc0" providerId="ADAL" clId="{B3B34E2F-4F39-7F4B-B5E3-4509AE5D7955}" dt="2022-12-10T10:11:48.069" v="273" actId="478"/>
          <ac:picMkLst>
            <pc:docMk/>
            <pc:sldMk cId="2013724247" sldId="401"/>
            <ac:picMk id="11" creationId="{CB6A07F8-1D24-3F3F-9262-EA760A750BE3}"/>
          </ac:picMkLst>
        </pc:picChg>
        <pc:picChg chg="add del mod">
          <ac:chgData name="Arjan Kamberg" userId="2cfeac95-aab1-41a7-bca5-796b19d85bc0" providerId="ADAL" clId="{B3B34E2F-4F39-7F4B-B5E3-4509AE5D7955}" dt="2022-12-10T10:17:35.009" v="346" actId="478"/>
          <ac:picMkLst>
            <pc:docMk/>
            <pc:sldMk cId="2013724247" sldId="401"/>
            <ac:picMk id="14" creationId="{370AFB3F-48E4-8B4F-24CA-D6CC1FED5856}"/>
          </ac:picMkLst>
        </pc:picChg>
        <pc:picChg chg="add mod">
          <ac:chgData name="Arjan Kamberg" userId="2cfeac95-aab1-41a7-bca5-796b19d85bc0" providerId="ADAL" clId="{B3B34E2F-4F39-7F4B-B5E3-4509AE5D7955}" dt="2022-12-10T10:17:35.802" v="347"/>
          <ac:picMkLst>
            <pc:docMk/>
            <pc:sldMk cId="2013724247" sldId="401"/>
            <ac:picMk id="15" creationId="{30FBED28-68E4-4C6D-C10A-5B579F708EF2}"/>
          </ac:picMkLst>
        </pc:picChg>
        <pc:inkChg chg="add mod">
          <ac:chgData name="Arjan Kamberg" userId="2cfeac95-aab1-41a7-bca5-796b19d85bc0" providerId="ADAL" clId="{B3B34E2F-4F39-7F4B-B5E3-4509AE5D7955}" dt="2022-12-10T10:11:55.953" v="277"/>
          <ac:inkMkLst>
            <pc:docMk/>
            <pc:sldMk cId="2013724247" sldId="401"/>
            <ac:inkMk id="6" creationId="{163F02BE-473F-83D6-6691-6B865F229CE1}"/>
          </ac:inkMkLst>
        </pc:inkChg>
        <pc:inkChg chg="add mod">
          <ac:chgData name="Arjan Kamberg" userId="2cfeac95-aab1-41a7-bca5-796b19d85bc0" providerId="ADAL" clId="{B3B34E2F-4F39-7F4B-B5E3-4509AE5D7955}" dt="2022-12-10T10:11:55.953" v="277"/>
          <ac:inkMkLst>
            <pc:docMk/>
            <pc:sldMk cId="2013724247" sldId="401"/>
            <ac:inkMk id="9" creationId="{22B03685-2542-BD15-626F-746CABF251B4}"/>
          </ac:inkMkLst>
        </pc:inkChg>
        <pc:inkChg chg="del">
          <ac:chgData name="Arjan Kamberg" userId="2cfeac95-aab1-41a7-bca5-796b19d85bc0" providerId="ADAL" clId="{B3B34E2F-4F39-7F4B-B5E3-4509AE5D7955}" dt="2022-12-10T10:11:49.985" v="274" actId="478"/>
          <ac:inkMkLst>
            <pc:docMk/>
            <pc:sldMk cId="2013724247" sldId="401"/>
            <ac:inkMk id="10" creationId="{37AC455A-576D-5430-F9DB-58FA9EE71667}"/>
          </ac:inkMkLst>
        </pc:inkChg>
        <pc:inkChg chg="add">
          <ac:chgData name="Arjan Kamberg" userId="2cfeac95-aab1-41a7-bca5-796b19d85bc0" providerId="ADAL" clId="{B3B34E2F-4F39-7F4B-B5E3-4509AE5D7955}" dt="2022-12-10T10:12:01.772" v="278" actId="9405"/>
          <ac:inkMkLst>
            <pc:docMk/>
            <pc:sldMk cId="2013724247" sldId="401"/>
            <ac:inkMk id="13" creationId="{5997E29A-38BF-55FB-4C44-80C6FD3F53B5}"/>
          </ac:inkMkLst>
        </pc:inkChg>
        <pc:inkChg chg="add mod">
          <ac:chgData name="Arjan Kamberg" userId="2cfeac95-aab1-41a7-bca5-796b19d85bc0" providerId="ADAL" clId="{B3B34E2F-4F39-7F4B-B5E3-4509AE5D7955}" dt="2022-12-10T10:37:50.416" v="480"/>
          <ac:inkMkLst>
            <pc:docMk/>
            <pc:sldMk cId="2013724247" sldId="401"/>
            <ac:inkMk id="17" creationId="{FFD9DF73-E3CF-F035-100D-BF05D897EDBE}"/>
          </ac:inkMkLst>
        </pc:inkChg>
        <pc:inkChg chg="add mod">
          <ac:chgData name="Arjan Kamberg" userId="2cfeac95-aab1-41a7-bca5-796b19d85bc0" providerId="ADAL" clId="{B3B34E2F-4F39-7F4B-B5E3-4509AE5D7955}" dt="2022-12-10T10:37:50.416" v="480"/>
          <ac:inkMkLst>
            <pc:docMk/>
            <pc:sldMk cId="2013724247" sldId="401"/>
            <ac:inkMk id="18" creationId="{D8C91CDA-962B-09B2-5C61-D20902F2FA0D}"/>
          </ac:inkMkLst>
        </pc:inkChg>
      </pc:sldChg>
      <pc:sldChg chg="addSp delSp modSp add mod">
        <pc:chgData name="Arjan Kamberg" userId="2cfeac95-aab1-41a7-bca5-796b19d85bc0" providerId="ADAL" clId="{B3B34E2F-4F39-7F4B-B5E3-4509AE5D7955}" dt="2022-12-10T10:26:14.598" v="395" actId="1076"/>
        <pc:sldMkLst>
          <pc:docMk/>
          <pc:sldMk cId="3217686826" sldId="402"/>
        </pc:sldMkLst>
        <pc:spChg chg="add mod">
          <ac:chgData name="Arjan Kamberg" userId="2cfeac95-aab1-41a7-bca5-796b19d85bc0" providerId="ADAL" clId="{B3B34E2F-4F39-7F4B-B5E3-4509AE5D7955}" dt="2022-12-10T10:26:14.598" v="395" actId="1076"/>
          <ac:spMkLst>
            <pc:docMk/>
            <pc:sldMk cId="3217686826" sldId="402"/>
            <ac:spMk id="18" creationId="{DA8BE788-8481-78DB-D187-5C19AF6662A8}"/>
          </ac:spMkLst>
        </pc:spChg>
        <pc:picChg chg="add del mod">
          <ac:chgData name="Arjan Kamberg" userId="2cfeac95-aab1-41a7-bca5-796b19d85bc0" providerId="ADAL" clId="{B3B34E2F-4F39-7F4B-B5E3-4509AE5D7955}" dt="2022-12-10T10:18:56.583" v="350" actId="478"/>
          <ac:picMkLst>
            <pc:docMk/>
            <pc:sldMk cId="3217686826" sldId="402"/>
            <ac:picMk id="11" creationId="{004BA354-C1AC-C38B-6217-9DCB39A84DE5}"/>
          </ac:picMkLst>
        </pc:picChg>
        <pc:picChg chg="del">
          <ac:chgData name="Arjan Kamberg" userId="2cfeac95-aab1-41a7-bca5-796b19d85bc0" providerId="ADAL" clId="{B3B34E2F-4F39-7F4B-B5E3-4509AE5D7955}" dt="2022-12-10T10:17:10.295" v="341" actId="478"/>
          <ac:picMkLst>
            <pc:docMk/>
            <pc:sldMk cId="3217686826" sldId="402"/>
            <ac:picMk id="14" creationId="{370AFB3F-48E4-8B4F-24CA-D6CC1FED5856}"/>
          </ac:picMkLst>
        </pc:picChg>
        <pc:picChg chg="add mod">
          <ac:chgData name="Arjan Kamberg" userId="2cfeac95-aab1-41a7-bca5-796b19d85bc0" providerId="ADAL" clId="{B3B34E2F-4F39-7F4B-B5E3-4509AE5D7955}" dt="2022-12-10T10:19:03.194" v="353" actId="1076"/>
          <ac:picMkLst>
            <pc:docMk/>
            <pc:sldMk cId="3217686826" sldId="402"/>
            <ac:picMk id="17" creationId="{6D3C5EB5-C343-49C2-EE06-8324FCCBE9DD}"/>
          </ac:picMkLst>
        </pc:picChg>
        <pc:inkChg chg="add">
          <ac:chgData name="Arjan Kamberg" userId="2cfeac95-aab1-41a7-bca5-796b19d85bc0" providerId="ADAL" clId="{B3B34E2F-4F39-7F4B-B5E3-4509AE5D7955}" dt="2022-12-10T10:12:35.372" v="283" actId="9405"/>
          <ac:inkMkLst>
            <pc:docMk/>
            <pc:sldMk cId="3217686826" sldId="402"/>
            <ac:inkMk id="10" creationId="{743BEF34-C24D-F126-38D2-7DAFC448F488}"/>
          </ac:inkMkLst>
        </pc:inkChg>
        <pc:inkChg chg="del">
          <ac:chgData name="Arjan Kamberg" userId="2cfeac95-aab1-41a7-bca5-796b19d85bc0" providerId="ADAL" clId="{B3B34E2F-4F39-7F4B-B5E3-4509AE5D7955}" dt="2022-12-10T10:12:31.234" v="282" actId="478"/>
          <ac:inkMkLst>
            <pc:docMk/>
            <pc:sldMk cId="3217686826" sldId="402"/>
            <ac:inkMk id="13" creationId="{5997E29A-38BF-55FB-4C44-80C6FD3F53B5}"/>
          </ac:inkMkLst>
        </pc:inkChg>
        <pc:inkChg chg="add">
          <ac:chgData name="Arjan Kamberg" userId="2cfeac95-aab1-41a7-bca5-796b19d85bc0" providerId="ADAL" clId="{B3B34E2F-4F39-7F4B-B5E3-4509AE5D7955}" dt="2022-12-10T10:18:04.309" v="348" actId="9405"/>
          <ac:inkMkLst>
            <pc:docMk/>
            <pc:sldMk cId="3217686826" sldId="402"/>
            <ac:inkMk id="15" creationId="{A12AB852-24F6-34A5-CF92-0D76513767EA}"/>
          </ac:inkMkLst>
        </pc:inkChg>
        <pc:inkChg chg="add del">
          <ac:chgData name="Arjan Kamberg" userId="2cfeac95-aab1-41a7-bca5-796b19d85bc0" providerId="ADAL" clId="{B3B34E2F-4F39-7F4B-B5E3-4509AE5D7955}" dt="2022-12-10T10:18:58.578" v="351" actId="478"/>
          <ac:inkMkLst>
            <pc:docMk/>
            <pc:sldMk cId="3217686826" sldId="402"/>
            <ac:inkMk id="16" creationId="{09A5B347-CE2D-D72E-57F6-C7C6BEDBBFC2}"/>
          </ac:inkMkLst>
        </pc:inkChg>
      </pc:sldChg>
      <pc:sldChg chg="add del">
        <pc:chgData name="Arjan Kamberg" userId="2cfeac95-aab1-41a7-bca5-796b19d85bc0" providerId="ADAL" clId="{B3B34E2F-4F39-7F4B-B5E3-4509AE5D7955}" dt="2022-12-10T10:19:44.192" v="355" actId="2696"/>
        <pc:sldMkLst>
          <pc:docMk/>
          <pc:sldMk cId="783659266" sldId="403"/>
        </pc:sldMkLst>
      </pc:sldChg>
      <pc:sldChg chg="addSp delSp modSp add mod">
        <pc:chgData name="Arjan Kamberg" userId="2cfeac95-aab1-41a7-bca5-796b19d85bc0" providerId="ADAL" clId="{B3B34E2F-4F39-7F4B-B5E3-4509AE5D7955}" dt="2022-12-10T10:38:05.541" v="481" actId="9405"/>
        <pc:sldMkLst>
          <pc:docMk/>
          <pc:sldMk cId="3022502870" sldId="403"/>
        </pc:sldMkLst>
        <pc:spChg chg="add mod">
          <ac:chgData name="Arjan Kamberg" userId="2cfeac95-aab1-41a7-bca5-796b19d85bc0" providerId="ADAL" clId="{B3B34E2F-4F39-7F4B-B5E3-4509AE5D7955}" dt="2022-12-10T10:26:24.249" v="397" actId="1076"/>
          <ac:spMkLst>
            <pc:docMk/>
            <pc:sldMk cId="3022502870" sldId="403"/>
            <ac:spMk id="18" creationId="{AF3B2488-A87B-676B-4BA5-F6C5E6C8D4A0}"/>
          </ac:spMkLst>
        </pc:spChg>
        <pc:picChg chg="add mod">
          <ac:chgData name="Arjan Kamberg" userId="2cfeac95-aab1-41a7-bca5-796b19d85bc0" providerId="ADAL" clId="{B3B34E2F-4F39-7F4B-B5E3-4509AE5D7955}" dt="2022-12-10T10:21:10.361" v="365" actId="1076"/>
          <ac:picMkLst>
            <pc:docMk/>
            <pc:sldMk cId="3022502870" sldId="403"/>
            <ac:picMk id="16" creationId="{90E4FC09-5926-3B9B-F7E4-72129802735D}"/>
          </ac:picMkLst>
        </pc:picChg>
        <pc:picChg chg="del">
          <ac:chgData name="Arjan Kamberg" userId="2cfeac95-aab1-41a7-bca5-796b19d85bc0" providerId="ADAL" clId="{B3B34E2F-4F39-7F4B-B5E3-4509AE5D7955}" dt="2022-12-10T10:21:04.329" v="362" actId="478"/>
          <ac:picMkLst>
            <pc:docMk/>
            <pc:sldMk cId="3022502870" sldId="403"/>
            <ac:picMk id="17" creationId="{6D3C5EB5-C343-49C2-EE06-8324FCCBE9DD}"/>
          </ac:picMkLst>
        </pc:picChg>
        <pc:inkChg chg="add">
          <ac:chgData name="Arjan Kamberg" userId="2cfeac95-aab1-41a7-bca5-796b19d85bc0" providerId="ADAL" clId="{B3B34E2F-4F39-7F4B-B5E3-4509AE5D7955}" dt="2022-12-10T10:20:17.444" v="359" actId="9405"/>
          <ac:inkMkLst>
            <pc:docMk/>
            <pc:sldMk cId="3022502870" sldId="403"/>
            <ac:inkMk id="11" creationId="{1CD69DA6-1FA3-FDAD-1BF7-DE8700E40B00}"/>
          </ac:inkMkLst>
        </pc:inkChg>
        <pc:inkChg chg="add">
          <ac:chgData name="Arjan Kamberg" userId="2cfeac95-aab1-41a7-bca5-796b19d85bc0" providerId="ADAL" clId="{B3B34E2F-4F39-7F4B-B5E3-4509AE5D7955}" dt="2022-12-10T10:20:26.594" v="360" actId="9405"/>
          <ac:inkMkLst>
            <pc:docMk/>
            <pc:sldMk cId="3022502870" sldId="403"/>
            <ac:inkMk id="13" creationId="{EE9E05C5-3B0D-90C5-35C1-32003FCA89E4}"/>
          </ac:inkMkLst>
        </pc:inkChg>
        <pc:inkChg chg="add del">
          <ac:chgData name="Arjan Kamberg" userId="2cfeac95-aab1-41a7-bca5-796b19d85bc0" providerId="ADAL" clId="{B3B34E2F-4F39-7F4B-B5E3-4509AE5D7955}" dt="2022-12-10T10:21:06.191" v="363" actId="478"/>
          <ac:inkMkLst>
            <pc:docMk/>
            <pc:sldMk cId="3022502870" sldId="403"/>
            <ac:inkMk id="14" creationId="{F0F7E5D5-ACC9-B01B-F71F-95BD126FD158}"/>
          </ac:inkMkLst>
        </pc:inkChg>
        <pc:inkChg chg="del">
          <ac:chgData name="Arjan Kamberg" userId="2cfeac95-aab1-41a7-bca5-796b19d85bc0" providerId="ADAL" clId="{B3B34E2F-4F39-7F4B-B5E3-4509AE5D7955}" dt="2022-12-10T10:20:13.508" v="358" actId="478"/>
          <ac:inkMkLst>
            <pc:docMk/>
            <pc:sldMk cId="3022502870" sldId="403"/>
            <ac:inkMk id="15" creationId="{A12AB852-24F6-34A5-CF92-0D76513767EA}"/>
          </ac:inkMkLst>
        </pc:inkChg>
        <pc:inkChg chg="add">
          <ac:chgData name="Arjan Kamberg" userId="2cfeac95-aab1-41a7-bca5-796b19d85bc0" providerId="ADAL" clId="{B3B34E2F-4F39-7F4B-B5E3-4509AE5D7955}" dt="2022-12-10T10:38:05.541" v="481" actId="9405"/>
          <ac:inkMkLst>
            <pc:docMk/>
            <pc:sldMk cId="3022502870" sldId="403"/>
            <ac:inkMk id="19" creationId="{482C69BF-1B2B-020C-9928-5B640E0BF39A}"/>
          </ac:inkMkLst>
        </pc:inkChg>
      </pc:sldChg>
      <pc:sldChg chg="add del">
        <pc:chgData name="Arjan Kamberg" userId="2cfeac95-aab1-41a7-bca5-796b19d85bc0" providerId="ADAL" clId="{B3B34E2F-4F39-7F4B-B5E3-4509AE5D7955}" dt="2022-12-10T10:19:58.520" v="356" actId="2696"/>
        <pc:sldMkLst>
          <pc:docMk/>
          <pc:sldMk cId="1134298813" sldId="404"/>
        </pc:sldMkLst>
      </pc:sldChg>
      <pc:sldChg chg="addSp delSp modSp add mod">
        <pc:chgData name="Arjan Kamberg" userId="2cfeac95-aab1-41a7-bca5-796b19d85bc0" providerId="ADAL" clId="{B3B34E2F-4F39-7F4B-B5E3-4509AE5D7955}" dt="2022-12-10T10:38:29.257" v="488"/>
        <pc:sldMkLst>
          <pc:docMk/>
          <pc:sldMk cId="3421796551" sldId="404"/>
        </pc:sldMkLst>
        <pc:spChg chg="add mod">
          <ac:chgData name="Arjan Kamberg" userId="2cfeac95-aab1-41a7-bca5-796b19d85bc0" providerId="ADAL" clId="{B3B34E2F-4F39-7F4B-B5E3-4509AE5D7955}" dt="2022-12-10T10:26:33.332" v="399" actId="1076"/>
          <ac:spMkLst>
            <pc:docMk/>
            <pc:sldMk cId="3421796551" sldId="404"/>
            <ac:spMk id="19" creationId="{996CBCAD-7054-7562-D31C-2C30C60F588C}"/>
          </ac:spMkLst>
        </pc:spChg>
        <pc:spChg chg="add mod">
          <ac:chgData name="Arjan Kamberg" userId="2cfeac95-aab1-41a7-bca5-796b19d85bc0" providerId="ADAL" clId="{B3B34E2F-4F39-7F4B-B5E3-4509AE5D7955}" dt="2022-12-10T10:26:38.449" v="401" actId="1076"/>
          <ac:spMkLst>
            <pc:docMk/>
            <pc:sldMk cId="3421796551" sldId="404"/>
            <ac:spMk id="20" creationId="{06FB986A-2747-6169-5D68-0C6459E02590}"/>
          </ac:spMkLst>
        </pc:spChg>
        <pc:grpChg chg="del mod">
          <ac:chgData name="Arjan Kamberg" userId="2cfeac95-aab1-41a7-bca5-796b19d85bc0" providerId="ADAL" clId="{B3B34E2F-4F39-7F4B-B5E3-4509AE5D7955}" dt="2022-12-10T10:38:26.552" v="486"/>
          <ac:grpSpMkLst>
            <pc:docMk/>
            <pc:sldMk cId="3421796551" sldId="404"/>
            <ac:grpSpMk id="23" creationId="{12FB5F1F-FF7F-4E2D-0920-3CE268A8EDDD}"/>
          </ac:grpSpMkLst>
        </pc:grpChg>
        <pc:grpChg chg="del mod">
          <ac:chgData name="Arjan Kamberg" userId="2cfeac95-aab1-41a7-bca5-796b19d85bc0" providerId="ADAL" clId="{B3B34E2F-4F39-7F4B-B5E3-4509AE5D7955}" dt="2022-12-10T10:38:29.257" v="488"/>
          <ac:grpSpMkLst>
            <pc:docMk/>
            <pc:sldMk cId="3421796551" sldId="404"/>
            <ac:grpSpMk id="25" creationId="{02032685-6E16-F4D7-F87A-12923DC1C360}"/>
          </ac:grpSpMkLst>
        </pc:grpChg>
        <pc:grpChg chg="mod">
          <ac:chgData name="Arjan Kamberg" userId="2cfeac95-aab1-41a7-bca5-796b19d85bc0" providerId="ADAL" clId="{B3B34E2F-4F39-7F4B-B5E3-4509AE5D7955}" dt="2022-12-10T10:38:29.257" v="488"/>
          <ac:grpSpMkLst>
            <pc:docMk/>
            <pc:sldMk cId="3421796551" sldId="404"/>
            <ac:grpSpMk id="27" creationId="{E9AF345F-A501-834F-1EC4-B47D8DBFAB5A}"/>
          </ac:grpSpMkLst>
        </pc:grpChg>
        <pc:picChg chg="del">
          <ac:chgData name="Arjan Kamberg" userId="2cfeac95-aab1-41a7-bca5-796b19d85bc0" providerId="ADAL" clId="{B3B34E2F-4F39-7F4B-B5E3-4509AE5D7955}" dt="2022-12-10T10:23:22.046" v="372" actId="478"/>
          <ac:picMkLst>
            <pc:docMk/>
            <pc:sldMk cId="3421796551" sldId="404"/>
            <ac:picMk id="16" creationId="{90E4FC09-5926-3B9B-F7E4-72129802735D}"/>
          </ac:picMkLst>
        </pc:picChg>
        <pc:picChg chg="add mod">
          <ac:chgData name="Arjan Kamberg" userId="2cfeac95-aab1-41a7-bca5-796b19d85bc0" providerId="ADAL" clId="{B3B34E2F-4F39-7F4B-B5E3-4509AE5D7955}" dt="2022-12-10T10:23:26.480" v="374" actId="1076"/>
          <ac:picMkLst>
            <pc:docMk/>
            <pc:sldMk cId="3421796551" sldId="404"/>
            <ac:picMk id="18" creationId="{EB72A7EA-52DE-CF9C-460B-AD5F56FF7B26}"/>
          </ac:picMkLst>
        </pc:picChg>
        <pc:inkChg chg="del">
          <ac:chgData name="Arjan Kamberg" userId="2cfeac95-aab1-41a7-bca5-796b19d85bc0" providerId="ADAL" clId="{B3B34E2F-4F39-7F4B-B5E3-4509AE5D7955}" dt="2022-12-10T10:21:21.571" v="367" actId="478"/>
          <ac:inkMkLst>
            <pc:docMk/>
            <pc:sldMk cId="3421796551" sldId="404"/>
            <ac:inkMk id="13" creationId="{EE9E05C5-3B0D-90C5-35C1-32003FCA89E4}"/>
          </ac:inkMkLst>
        </pc:inkChg>
        <pc:inkChg chg="add">
          <ac:chgData name="Arjan Kamberg" userId="2cfeac95-aab1-41a7-bca5-796b19d85bc0" providerId="ADAL" clId="{B3B34E2F-4F39-7F4B-B5E3-4509AE5D7955}" dt="2022-12-10T10:21:27.195" v="368" actId="9405"/>
          <ac:inkMkLst>
            <pc:docMk/>
            <pc:sldMk cId="3421796551" sldId="404"/>
            <ac:inkMk id="14" creationId="{C3AC60C3-46FB-6CD2-62E3-3C0C9AE51F90}"/>
          </ac:inkMkLst>
        </pc:inkChg>
        <pc:inkChg chg="add">
          <ac:chgData name="Arjan Kamberg" userId="2cfeac95-aab1-41a7-bca5-796b19d85bc0" providerId="ADAL" clId="{B3B34E2F-4F39-7F4B-B5E3-4509AE5D7955}" dt="2022-12-10T10:22:17.379" v="369" actId="9405"/>
          <ac:inkMkLst>
            <pc:docMk/>
            <pc:sldMk cId="3421796551" sldId="404"/>
            <ac:inkMk id="15" creationId="{8F43D2E4-47DD-944E-4CC7-9763049705E0}"/>
          </ac:inkMkLst>
        </pc:inkChg>
        <pc:inkChg chg="add del">
          <ac:chgData name="Arjan Kamberg" userId="2cfeac95-aab1-41a7-bca5-796b19d85bc0" providerId="ADAL" clId="{B3B34E2F-4F39-7F4B-B5E3-4509AE5D7955}" dt="2022-12-10T10:23:20.328" v="371" actId="478"/>
          <ac:inkMkLst>
            <pc:docMk/>
            <pc:sldMk cId="3421796551" sldId="404"/>
            <ac:inkMk id="17" creationId="{9DE92A9A-1299-2139-D7CF-55137362F96E}"/>
          </ac:inkMkLst>
        </pc:inkChg>
        <pc:inkChg chg="add mod">
          <ac:chgData name="Arjan Kamberg" userId="2cfeac95-aab1-41a7-bca5-796b19d85bc0" providerId="ADAL" clId="{B3B34E2F-4F39-7F4B-B5E3-4509AE5D7955}" dt="2022-12-10T10:38:29.257" v="488"/>
          <ac:inkMkLst>
            <pc:docMk/>
            <pc:sldMk cId="3421796551" sldId="404"/>
            <ac:inkMk id="21" creationId="{14B2BD66-E8AA-1591-3401-D85EADC999F3}"/>
          </ac:inkMkLst>
        </pc:inkChg>
        <pc:inkChg chg="add mod">
          <ac:chgData name="Arjan Kamberg" userId="2cfeac95-aab1-41a7-bca5-796b19d85bc0" providerId="ADAL" clId="{B3B34E2F-4F39-7F4B-B5E3-4509AE5D7955}" dt="2022-12-10T10:38:29.257" v="488"/>
          <ac:inkMkLst>
            <pc:docMk/>
            <pc:sldMk cId="3421796551" sldId="404"/>
            <ac:inkMk id="22" creationId="{52B5CDF3-53C1-200C-3848-0537CAB82299}"/>
          </ac:inkMkLst>
        </pc:inkChg>
        <pc:inkChg chg="add mod">
          <ac:chgData name="Arjan Kamberg" userId="2cfeac95-aab1-41a7-bca5-796b19d85bc0" providerId="ADAL" clId="{B3B34E2F-4F39-7F4B-B5E3-4509AE5D7955}" dt="2022-12-10T10:38:29.257" v="488"/>
          <ac:inkMkLst>
            <pc:docMk/>
            <pc:sldMk cId="3421796551" sldId="404"/>
            <ac:inkMk id="24" creationId="{5B282912-2F65-2B56-42B6-5A7017728CA5}"/>
          </ac:inkMkLst>
        </pc:inkChg>
        <pc:inkChg chg="add mod">
          <ac:chgData name="Arjan Kamberg" userId="2cfeac95-aab1-41a7-bca5-796b19d85bc0" providerId="ADAL" clId="{B3B34E2F-4F39-7F4B-B5E3-4509AE5D7955}" dt="2022-12-10T10:38:29.257" v="488"/>
          <ac:inkMkLst>
            <pc:docMk/>
            <pc:sldMk cId="3421796551" sldId="404"/>
            <ac:inkMk id="26" creationId="{57CD7D72-F9D5-5A2C-859F-C1BD025AE6E6}"/>
          </ac:inkMkLst>
        </pc:inkChg>
      </pc:sldChg>
      <pc:sldChg chg="addSp delSp modSp add mod">
        <pc:chgData name="Arjan Kamberg" userId="2cfeac95-aab1-41a7-bca5-796b19d85bc0" providerId="ADAL" clId="{B3B34E2F-4F39-7F4B-B5E3-4509AE5D7955}" dt="2022-12-10T10:40:01.042" v="501" actId="9405"/>
        <pc:sldMkLst>
          <pc:docMk/>
          <pc:sldMk cId="682022058" sldId="405"/>
        </pc:sldMkLst>
        <pc:spChg chg="mod">
          <ac:chgData name="Arjan Kamberg" userId="2cfeac95-aab1-41a7-bca5-796b19d85bc0" providerId="ADAL" clId="{B3B34E2F-4F39-7F4B-B5E3-4509AE5D7955}" dt="2022-12-10T10:35:04.358" v="460" actId="20577"/>
          <ac:spMkLst>
            <pc:docMk/>
            <pc:sldMk cId="682022058" sldId="405"/>
            <ac:spMk id="2" creationId="{B97FD83A-8DA0-0C17-542B-759DC89CDB87}"/>
          </ac:spMkLst>
        </pc:spChg>
        <pc:spChg chg="add mod">
          <ac:chgData name="Arjan Kamberg" userId="2cfeac95-aab1-41a7-bca5-796b19d85bc0" providerId="ADAL" clId="{B3B34E2F-4F39-7F4B-B5E3-4509AE5D7955}" dt="2022-12-10T10:30:35.118" v="412" actId="1076"/>
          <ac:spMkLst>
            <pc:docMk/>
            <pc:sldMk cId="682022058" sldId="405"/>
            <ac:spMk id="23" creationId="{446AFEE7-5D5C-0B7E-3ED5-8784D0CD1565}"/>
          </ac:spMkLst>
        </pc:spChg>
        <pc:spChg chg="add mod">
          <ac:chgData name="Arjan Kamberg" userId="2cfeac95-aab1-41a7-bca5-796b19d85bc0" providerId="ADAL" clId="{B3B34E2F-4F39-7F4B-B5E3-4509AE5D7955}" dt="2022-12-10T10:30:39.068" v="414" actId="1076"/>
          <ac:spMkLst>
            <pc:docMk/>
            <pc:sldMk cId="682022058" sldId="405"/>
            <ac:spMk id="24" creationId="{E11F4B20-8C16-33BC-2E61-FFA7DDDAEF90}"/>
          </ac:spMkLst>
        </pc:spChg>
        <pc:spChg chg="add del mod">
          <ac:chgData name="Arjan Kamberg" userId="2cfeac95-aab1-41a7-bca5-796b19d85bc0" providerId="ADAL" clId="{B3B34E2F-4F39-7F4B-B5E3-4509AE5D7955}" dt="2022-12-10T10:38:42.951" v="491" actId="478"/>
          <ac:spMkLst>
            <pc:docMk/>
            <pc:sldMk cId="682022058" sldId="405"/>
            <ac:spMk id="28" creationId="{F96F5D69-2021-799D-E605-255656AC56B1}"/>
          </ac:spMkLst>
        </pc:spChg>
        <pc:grpChg chg="mod">
          <ac:chgData name="Arjan Kamberg" userId="2cfeac95-aab1-41a7-bca5-796b19d85bc0" providerId="ADAL" clId="{B3B34E2F-4F39-7F4B-B5E3-4509AE5D7955}" dt="2022-12-10T10:23:44.297" v="379"/>
          <ac:grpSpMkLst>
            <pc:docMk/>
            <pc:sldMk cId="682022058" sldId="405"/>
            <ac:grpSpMk id="17" creationId="{3AFBDB51-07D4-6D44-1A02-30E05D7F2BF1}"/>
          </ac:grpSpMkLst>
        </pc:grpChg>
        <pc:picChg chg="del">
          <ac:chgData name="Arjan Kamberg" userId="2cfeac95-aab1-41a7-bca5-796b19d85bc0" providerId="ADAL" clId="{B3B34E2F-4F39-7F4B-B5E3-4509AE5D7955}" dt="2022-12-10T10:33:54.282" v="415" actId="478"/>
          <ac:picMkLst>
            <pc:docMk/>
            <pc:sldMk cId="682022058" sldId="405"/>
            <ac:picMk id="4" creationId="{EC320E0A-8279-7CD3-C77B-E6985FE075E6}"/>
          </ac:picMkLst>
        </pc:picChg>
        <pc:picChg chg="del">
          <ac:chgData name="Arjan Kamberg" userId="2cfeac95-aab1-41a7-bca5-796b19d85bc0" providerId="ADAL" clId="{B3B34E2F-4F39-7F4B-B5E3-4509AE5D7955}" dt="2022-12-10T10:28:55.845" v="402" actId="478"/>
          <ac:picMkLst>
            <pc:docMk/>
            <pc:sldMk cId="682022058" sldId="405"/>
            <ac:picMk id="18" creationId="{EB72A7EA-52DE-CF9C-460B-AD5F56FF7B26}"/>
          </ac:picMkLst>
        </pc:picChg>
        <pc:picChg chg="add del mod">
          <ac:chgData name="Arjan Kamberg" userId="2cfeac95-aab1-41a7-bca5-796b19d85bc0" providerId="ADAL" clId="{B3B34E2F-4F39-7F4B-B5E3-4509AE5D7955}" dt="2022-12-10T10:30:11.587" v="408" actId="478"/>
          <ac:picMkLst>
            <pc:docMk/>
            <pc:sldMk cId="682022058" sldId="405"/>
            <ac:picMk id="19" creationId="{08BD2E10-FA4F-32EB-43F9-F4DD8AE044EA}"/>
          </ac:picMkLst>
        </pc:picChg>
        <pc:picChg chg="add mod">
          <ac:chgData name="Arjan Kamberg" userId="2cfeac95-aab1-41a7-bca5-796b19d85bc0" providerId="ADAL" clId="{B3B34E2F-4F39-7F4B-B5E3-4509AE5D7955}" dt="2022-12-10T10:30:14.484" v="410" actId="1076"/>
          <ac:picMkLst>
            <pc:docMk/>
            <pc:sldMk cId="682022058" sldId="405"/>
            <ac:picMk id="22" creationId="{65517C38-D4BC-FBD1-4366-4C516432F89E}"/>
          </ac:picMkLst>
        </pc:picChg>
        <pc:picChg chg="add mod">
          <ac:chgData name="Arjan Kamberg" userId="2cfeac95-aab1-41a7-bca5-796b19d85bc0" providerId="ADAL" clId="{B3B34E2F-4F39-7F4B-B5E3-4509AE5D7955}" dt="2022-12-10T10:34:15.886" v="418" actId="1076"/>
          <ac:picMkLst>
            <pc:docMk/>
            <pc:sldMk cId="682022058" sldId="405"/>
            <ac:picMk id="25" creationId="{E3BAA700-4A7F-C0A5-E9C4-18A9374BC89B}"/>
          </ac:picMkLst>
        </pc:picChg>
        <pc:inkChg chg="add mod">
          <ac:chgData name="Arjan Kamberg" userId="2cfeac95-aab1-41a7-bca5-796b19d85bc0" providerId="ADAL" clId="{B3B34E2F-4F39-7F4B-B5E3-4509AE5D7955}" dt="2022-12-10T10:23:44.297" v="379"/>
          <ac:inkMkLst>
            <pc:docMk/>
            <pc:sldMk cId="682022058" sldId="405"/>
            <ac:inkMk id="13" creationId="{363B19D9-C354-70ED-B665-CB65E4D63A58}"/>
          </ac:inkMkLst>
        </pc:inkChg>
        <pc:inkChg chg="del">
          <ac:chgData name="Arjan Kamberg" userId="2cfeac95-aab1-41a7-bca5-796b19d85bc0" providerId="ADAL" clId="{B3B34E2F-4F39-7F4B-B5E3-4509AE5D7955}" dt="2022-12-10T10:23:38.523" v="376" actId="478"/>
          <ac:inkMkLst>
            <pc:docMk/>
            <pc:sldMk cId="682022058" sldId="405"/>
            <ac:inkMk id="15" creationId="{8F43D2E4-47DD-944E-4CC7-9763049705E0}"/>
          </ac:inkMkLst>
        </pc:inkChg>
        <pc:inkChg chg="add mod">
          <ac:chgData name="Arjan Kamberg" userId="2cfeac95-aab1-41a7-bca5-796b19d85bc0" providerId="ADAL" clId="{B3B34E2F-4F39-7F4B-B5E3-4509AE5D7955}" dt="2022-12-10T10:23:44.297" v="379"/>
          <ac:inkMkLst>
            <pc:docMk/>
            <pc:sldMk cId="682022058" sldId="405"/>
            <ac:inkMk id="16" creationId="{B3E0FF6C-BBEA-D3D0-71CB-B0DB2185BF3A}"/>
          </ac:inkMkLst>
        </pc:inkChg>
        <pc:inkChg chg="add del">
          <ac:chgData name="Arjan Kamberg" userId="2cfeac95-aab1-41a7-bca5-796b19d85bc0" providerId="ADAL" clId="{B3B34E2F-4F39-7F4B-B5E3-4509AE5D7955}" dt="2022-12-10T10:34:34.998" v="419" actId="478"/>
          <ac:inkMkLst>
            <pc:docMk/>
            <pc:sldMk cId="682022058" sldId="405"/>
            <ac:inkMk id="20" creationId="{A3EBD235-1619-4158-10AD-F484F1CFE8EF}"/>
          </ac:inkMkLst>
        </pc:inkChg>
        <pc:inkChg chg="add del">
          <ac:chgData name="Arjan Kamberg" userId="2cfeac95-aab1-41a7-bca5-796b19d85bc0" providerId="ADAL" clId="{B3B34E2F-4F39-7F4B-B5E3-4509AE5D7955}" dt="2022-12-10T10:30:10.603" v="407" actId="9405"/>
          <ac:inkMkLst>
            <pc:docMk/>
            <pc:sldMk cId="682022058" sldId="405"/>
            <ac:inkMk id="21" creationId="{2435D482-C211-CD58-D3FA-89952F78F898}"/>
          </ac:inkMkLst>
        </pc:inkChg>
        <pc:inkChg chg="add del">
          <ac:chgData name="Arjan Kamberg" userId="2cfeac95-aab1-41a7-bca5-796b19d85bc0" providerId="ADAL" clId="{B3B34E2F-4F39-7F4B-B5E3-4509AE5D7955}" dt="2022-12-10T10:39:29.614" v="495" actId="478"/>
          <ac:inkMkLst>
            <pc:docMk/>
            <pc:sldMk cId="682022058" sldId="405"/>
            <ac:inkMk id="26" creationId="{8EB1E3E8-7E70-B22E-1320-7620092CD55A}"/>
          </ac:inkMkLst>
        </pc:inkChg>
        <pc:inkChg chg="add del">
          <ac:chgData name="Arjan Kamberg" userId="2cfeac95-aab1-41a7-bca5-796b19d85bc0" providerId="ADAL" clId="{B3B34E2F-4F39-7F4B-B5E3-4509AE5D7955}" dt="2022-12-10T10:39:00.478" v="492" actId="478"/>
          <ac:inkMkLst>
            <pc:docMk/>
            <pc:sldMk cId="682022058" sldId="405"/>
            <ac:inkMk id="27" creationId="{38ED4CC5-DD8F-012F-A39F-5F9C6A944093}"/>
          </ac:inkMkLst>
        </pc:inkChg>
        <pc:inkChg chg="add">
          <ac:chgData name="Arjan Kamberg" userId="2cfeac95-aab1-41a7-bca5-796b19d85bc0" providerId="ADAL" clId="{B3B34E2F-4F39-7F4B-B5E3-4509AE5D7955}" dt="2022-12-10T10:38:36.239" v="489" actId="9405"/>
          <ac:inkMkLst>
            <pc:docMk/>
            <pc:sldMk cId="682022058" sldId="405"/>
            <ac:inkMk id="29" creationId="{CBCDBB90-14A4-9F25-2303-3939E1F7048F}"/>
          </ac:inkMkLst>
        </pc:inkChg>
        <pc:inkChg chg="add mod">
          <ac:chgData name="Arjan Kamberg" userId="2cfeac95-aab1-41a7-bca5-796b19d85bc0" providerId="ADAL" clId="{B3B34E2F-4F39-7F4B-B5E3-4509AE5D7955}" dt="2022-12-10T10:39:32.992" v="496" actId="14100"/>
          <ac:inkMkLst>
            <pc:docMk/>
            <pc:sldMk cId="682022058" sldId="405"/>
            <ac:inkMk id="30" creationId="{998F791E-1CA2-C7FA-A3EB-DE941A4BDBF2}"/>
          </ac:inkMkLst>
        </pc:inkChg>
        <pc:inkChg chg="add">
          <ac:chgData name="Arjan Kamberg" userId="2cfeac95-aab1-41a7-bca5-796b19d85bc0" providerId="ADAL" clId="{B3B34E2F-4F39-7F4B-B5E3-4509AE5D7955}" dt="2022-12-10T10:40:01.042" v="501" actId="9405"/>
          <ac:inkMkLst>
            <pc:docMk/>
            <pc:sldMk cId="682022058" sldId="405"/>
            <ac:inkMk id="31" creationId="{17475841-3675-71AA-B5F9-B18C8452325C}"/>
          </ac:inkMkLst>
        </pc:inkChg>
      </pc:sldChg>
      <pc:sldChg chg="addSp delSp modSp new mod">
        <pc:chgData name="Arjan Kamberg" userId="2cfeac95-aab1-41a7-bca5-796b19d85bc0" providerId="ADAL" clId="{B3B34E2F-4F39-7F4B-B5E3-4509AE5D7955}" dt="2022-12-10T10:44:02.595" v="523" actId="478"/>
        <pc:sldMkLst>
          <pc:docMk/>
          <pc:sldMk cId="2454762086" sldId="406"/>
        </pc:sldMkLst>
        <pc:spChg chg="mod">
          <ac:chgData name="Arjan Kamberg" userId="2cfeac95-aab1-41a7-bca5-796b19d85bc0" providerId="ADAL" clId="{B3B34E2F-4F39-7F4B-B5E3-4509AE5D7955}" dt="2022-12-10T10:43:58.444" v="522" actId="1076"/>
          <ac:spMkLst>
            <pc:docMk/>
            <pc:sldMk cId="2454762086" sldId="406"/>
            <ac:spMk id="2" creationId="{4FDF790A-A180-642E-87D3-7FDCA00BABB2}"/>
          </ac:spMkLst>
        </pc:spChg>
        <pc:spChg chg="del">
          <ac:chgData name="Arjan Kamberg" userId="2cfeac95-aab1-41a7-bca5-796b19d85bc0" providerId="ADAL" clId="{B3B34E2F-4F39-7F4B-B5E3-4509AE5D7955}" dt="2022-12-10T10:44:02.595" v="523" actId="478"/>
          <ac:spMkLst>
            <pc:docMk/>
            <pc:sldMk cId="2454762086" sldId="406"/>
            <ac:spMk id="3" creationId="{3C2879FF-D156-067E-3F27-396612E622DE}"/>
          </ac:spMkLst>
        </pc:spChg>
        <pc:spChg chg="add mod">
          <ac:chgData name="Arjan Kamberg" userId="2cfeac95-aab1-41a7-bca5-796b19d85bc0" providerId="ADAL" clId="{B3B34E2F-4F39-7F4B-B5E3-4509AE5D7955}" dt="2022-12-10T10:43:50.042" v="520" actId="1076"/>
          <ac:spMkLst>
            <pc:docMk/>
            <pc:sldMk cId="2454762086" sldId="406"/>
            <ac:spMk id="5" creationId="{27467318-5ED9-0A2E-FFAB-8294195A1DE9}"/>
          </ac:spMkLst>
        </pc:spChg>
        <pc:picChg chg="add mod">
          <ac:chgData name="Arjan Kamberg" userId="2cfeac95-aab1-41a7-bca5-796b19d85bc0" providerId="ADAL" clId="{B3B34E2F-4F39-7F4B-B5E3-4509AE5D7955}" dt="2022-12-10T10:43:54.356" v="521" actId="167"/>
          <ac:picMkLst>
            <pc:docMk/>
            <pc:sldMk cId="2454762086" sldId="406"/>
            <ac:picMk id="4" creationId="{B70BF506-0914-A73A-9F3D-A0F17EF4B656}"/>
          </ac:picMkLst>
        </pc:picChg>
      </pc:sldChg>
      <pc:sldChg chg="addSp delSp modSp add mod">
        <pc:chgData name="Arjan Kamberg" userId="2cfeac95-aab1-41a7-bca5-796b19d85bc0" providerId="ADAL" clId="{B3B34E2F-4F39-7F4B-B5E3-4509AE5D7955}" dt="2022-12-10T10:39:55.138" v="500"/>
        <pc:sldMkLst>
          <pc:docMk/>
          <pc:sldMk cId="3487970137" sldId="407"/>
        </pc:sldMkLst>
        <pc:spChg chg="mod">
          <ac:chgData name="Arjan Kamberg" userId="2cfeac95-aab1-41a7-bca5-796b19d85bc0" providerId="ADAL" clId="{B3B34E2F-4F39-7F4B-B5E3-4509AE5D7955}" dt="2022-12-10T10:36:41.020" v="470" actId="1076"/>
          <ac:spMkLst>
            <pc:docMk/>
            <pc:sldMk cId="3487970137" sldId="407"/>
            <ac:spMk id="23" creationId="{446AFEE7-5D5C-0B7E-3ED5-8784D0CD1565}"/>
          </ac:spMkLst>
        </pc:spChg>
        <pc:spChg chg="mod">
          <ac:chgData name="Arjan Kamberg" userId="2cfeac95-aab1-41a7-bca5-796b19d85bc0" providerId="ADAL" clId="{B3B34E2F-4F39-7F4B-B5E3-4509AE5D7955}" dt="2022-12-10T10:36:38.689" v="469" actId="1076"/>
          <ac:spMkLst>
            <pc:docMk/>
            <pc:sldMk cId="3487970137" sldId="407"/>
            <ac:spMk id="24" creationId="{E11F4B20-8C16-33BC-2E61-FFA7DDDAEF90}"/>
          </ac:spMkLst>
        </pc:spChg>
        <pc:spChg chg="del">
          <ac:chgData name="Arjan Kamberg" userId="2cfeac95-aab1-41a7-bca5-796b19d85bc0" providerId="ADAL" clId="{B3B34E2F-4F39-7F4B-B5E3-4509AE5D7955}" dt="2022-12-10T10:36:32.343" v="468" actId="478"/>
          <ac:spMkLst>
            <pc:docMk/>
            <pc:sldMk cId="3487970137" sldId="407"/>
            <ac:spMk id="28" creationId="{F96F5D69-2021-799D-E605-255656AC56B1}"/>
          </ac:spMkLst>
        </pc:spChg>
        <pc:grpChg chg="del mod">
          <ac:chgData name="Arjan Kamberg" userId="2cfeac95-aab1-41a7-bca5-796b19d85bc0" providerId="ADAL" clId="{B3B34E2F-4F39-7F4B-B5E3-4509AE5D7955}" dt="2022-12-10T10:39:41.281" v="497" actId="478"/>
          <ac:grpSpMkLst>
            <pc:docMk/>
            <pc:sldMk cId="3487970137" sldId="407"/>
            <ac:grpSpMk id="21" creationId="{54BE615E-9DE5-9B12-8FA3-57AD7CCFCB2D}"/>
          </ac:grpSpMkLst>
        </pc:grpChg>
        <pc:grpChg chg="mod">
          <ac:chgData name="Arjan Kamberg" userId="2cfeac95-aab1-41a7-bca5-796b19d85bc0" providerId="ADAL" clId="{B3B34E2F-4F39-7F4B-B5E3-4509AE5D7955}" dt="2022-12-10T10:39:55.138" v="500"/>
          <ac:grpSpMkLst>
            <pc:docMk/>
            <pc:sldMk cId="3487970137" sldId="407"/>
            <ac:grpSpMk id="31" creationId="{AD6B91F1-63FD-B96D-089B-91EFA724FDE3}"/>
          </ac:grpSpMkLst>
        </pc:grpChg>
        <pc:picChg chg="add mod">
          <ac:chgData name="Arjan Kamberg" userId="2cfeac95-aab1-41a7-bca5-796b19d85bc0" providerId="ADAL" clId="{B3B34E2F-4F39-7F4B-B5E3-4509AE5D7955}" dt="2022-12-10T10:36:29.688" v="467" actId="1076"/>
          <ac:picMkLst>
            <pc:docMk/>
            <pc:sldMk cId="3487970137" sldId="407"/>
            <ac:picMk id="4" creationId="{61C8DE46-65E5-B1F5-021A-F09ADD886B90}"/>
          </ac:picMkLst>
        </pc:picChg>
        <pc:picChg chg="del">
          <ac:chgData name="Arjan Kamberg" userId="2cfeac95-aab1-41a7-bca5-796b19d85bc0" providerId="ADAL" clId="{B3B34E2F-4F39-7F4B-B5E3-4509AE5D7955}" dt="2022-12-10T10:36:09.684" v="463" actId="478"/>
          <ac:picMkLst>
            <pc:docMk/>
            <pc:sldMk cId="3487970137" sldId="407"/>
            <ac:picMk id="22" creationId="{65517C38-D4BC-FBD1-4366-4C516432F89E}"/>
          </ac:picMkLst>
        </pc:picChg>
        <pc:inkChg chg="add mod">
          <ac:chgData name="Arjan Kamberg" userId="2cfeac95-aab1-41a7-bca5-796b19d85bc0" providerId="ADAL" clId="{B3B34E2F-4F39-7F4B-B5E3-4509AE5D7955}" dt="2022-12-10T10:36:56.838" v="475"/>
          <ac:inkMkLst>
            <pc:docMk/>
            <pc:sldMk cId="3487970137" sldId="407"/>
            <ac:inkMk id="15" creationId="{72491BC3-F23C-02D1-B1D5-0B8ADF4652AB}"/>
          </ac:inkMkLst>
        </pc:inkChg>
        <pc:inkChg chg="add mod">
          <ac:chgData name="Arjan Kamberg" userId="2cfeac95-aab1-41a7-bca5-796b19d85bc0" providerId="ADAL" clId="{B3B34E2F-4F39-7F4B-B5E3-4509AE5D7955}" dt="2022-12-10T10:36:56.838" v="475"/>
          <ac:inkMkLst>
            <pc:docMk/>
            <pc:sldMk cId="3487970137" sldId="407"/>
            <ac:inkMk id="18" creationId="{91C14E26-0F4F-B110-DFE2-8C42FB79B4DB}"/>
          </ac:inkMkLst>
        </pc:inkChg>
        <pc:inkChg chg="add mod">
          <ac:chgData name="Arjan Kamberg" userId="2cfeac95-aab1-41a7-bca5-796b19d85bc0" providerId="ADAL" clId="{B3B34E2F-4F39-7F4B-B5E3-4509AE5D7955}" dt="2022-12-10T10:36:56.838" v="475"/>
          <ac:inkMkLst>
            <pc:docMk/>
            <pc:sldMk cId="3487970137" sldId="407"/>
            <ac:inkMk id="19" creationId="{B49CBB75-F5E1-768B-6929-C8B737EBAC97}"/>
          </ac:inkMkLst>
        </pc:inkChg>
        <pc:inkChg chg="add mod">
          <ac:chgData name="Arjan Kamberg" userId="2cfeac95-aab1-41a7-bca5-796b19d85bc0" providerId="ADAL" clId="{B3B34E2F-4F39-7F4B-B5E3-4509AE5D7955}" dt="2022-12-10T10:36:56.838" v="475"/>
          <ac:inkMkLst>
            <pc:docMk/>
            <pc:sldMk cId="3487970137" sldId="407"/>
            <ac:inkMk id="20" creationId="{00969752-8B42-AE41-202D-6078D1611064}"/>
          </ac:inkMkLst>
        </pc:inkChg>
        <pc:inkChg chg="add mod">
          <ac:chgData name="Arjan Kamberg" userId="2cfeac95-aab1-41a7-bca5-796b19d85bc0" providerId="ADAL" clId="{B3B34E2F-4F39-7F4B-B5E3-4509AE5D7955}" dt="2022-12-10T10:39:55.138" v="500"/>
          <ac:inkMkLst>
            <pc:docMk/>
            <pc:sldMk cId="3487970137" sldId="407"/>
            <ac:inkMk id="29" creationId="{819B230D-ECAC-C5D5-3381-A8B89F02A595}"/>
          </ac:inkMkLst>
        </pc:inkChg>
        <pc:inkChg chg="add mod">
          <ac:chgData name="Arjan Kamberg" userId="2cfeac95-aab1-41a7-bca5-796b19d85bc0" providerId="ADAL" clId="{B3B34E2F-4F39-7F4B-B5E3-4509AE5D7955}" dt="2022-12-10T10:39:55.138" v="500"/>
          <ac:inkMkLst>
            <pc:docMk/>
            <pc:sldMk cId="3487970137" sldId="407"/>
            <ac:inkMk id="30" creationId="{A646D155-FA48-5CD9-CBAC-24DFE9570744}"/>
          </ac:inkMkLst>
        </pc:inkChg>
      </pc:sldChg>
    </pc:docChg>
  </pc:docChgLst>
  <pc:docChgLst>
    <pc:chgData name="Arjan Kamberg" userId="2cfeac95-aab1-41a7-bca5-796b19d85bc0" providerId="ADAL" clId="{1E541830-C041-E442-ADEF-4748105A6526}"/>
    <pc:docChg chg="modSld">
      <pc:chgData name="Arjan Kamberg" userId="2cfeac95-aab1-41a7-bca5-796b19d85bc0" providerId="ADAL" clId="{1E541830-C041-E442-ADEF-4748105A6526}" dt="2023-01-11T17:07:07.673" v="0" actId="20577"/>
      <pc:docMkLst>
        <pc:docMk/>
      </pc:docMkLst>
      <pc:sldChg chg="modSp mod">
        <pc:chgData name="Arjan Kamberg" userId="2cfeac95-aab1-41a7-bca5-796b19d85bc0" providerId="ADAL" clId="{1E541830-C041-E442-ADEF-4748105A6526}" dt="2023-01-11T17:07:07.673" v="0" actId="20577"/>
        <pc:sldMkLst>
          <pc:docMk/>
          <pc:sldMk cId="248983296" sldId="256"/>
        </pc:sldMkLst>
        <pc:spChg chg="mod">
          <ac:chgData name="Arjan Kamberg" userId="2cfeac95-aab1-41a7-bca5-796b19d85bc0" providerId="ADAL" clId="{1E541830-C041-E442-ADEF-4748105A6526}" dt="2023-01-11T17:07:07.673" v="0" actId="20577"/>
          <ac:spMkLst>
            <pc:docMk/>
            <pc:sldMk cId="248983296" sldId="256"/>
            <ac:spMk id="8" creationId="{504648F9-71D5-4088-A705-93B3953EDA91}"/>
          </ac:spMkLst>
        </pc:sp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11-01-2023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08:35.08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2366 278 24575,'-51'-4'0,"-8"-1"0,-17 0 0,-18-2 0,39 3 0,-2 1 0,-6 0 0,-1 1 0,-4 1 0,0 1 0,-3 0 0,0 0 0,3 0 0,1 0 0,3 0 0,2 0 0,4 0 0,3 0 0,-44 0 0,7 0 0,6 2 0,6 6 0,3 7 0,7 7 0,3 3 0,1 3 0,4 2 0,2 4 0,6 1 0,6 3 0,6 5 0,3 10 0,0 12 0,3 13 0,-1 9 0,3 7 0,4 0 0,3-2 0,7-4 0,5 0 0,6-2 0,5 2 0,2 4 0,2 6 0,0-47 0,1 2 0,2 1 0,3 1 0,4 2 0,3-1 0,5 1 0,4-1 0,3 0 0,2-1 0,4-2 0,1-3 0,3-1 0,2-2 0,2-4 0,4-3 0,6-1 0,2-3 0,3-1 0,2-2 0,7-3 0,3-1 0,5 0 0,4-3 0,9 0 0,6-4-230,-21-6 1,2-2 0,1-1 229,3 0 0,0-2 0,2-1 0,2-2 0,2-1 0,-1-1 0,-2-1 0,0-1 0,-1-1 0,-2-2 0,-1 0 0,-1-2 0,-1 1 0,-1-1 0,0-1 0,-4-2 0,0-2 0,-1-1-93,32-7 1,-2-4 92,-5-3 0,-1-3 0,-1-3 0,-1-2 0,-5 2 0,-3-1 0,-4 1 0,-2-2 0,-5 1 0,-3-1 0,-2 1 0,-3-1 0,-5 0 0,-2 0 340,-5 3 1,-2 0-341,36-23 192,-17 4-192,-12-1 0,-9-15 0,-3-17 0,-21 29 0,-1-4 0,0-4 0,-2-3 0,-2-3 0,-3-2 0,-3-2 0,-3-1 0,-3-1 0,-5-1 0,-7-2 0,-7 0 0,-8-2 0,-6 0 0,-8-2 0,-6 1 0,-7-1 0,-2 1 0,-1 1 0,-1 1 0,0 3 0,-1 1 0,1 5 0,0 1 0,1 7 0,-1 2 0,1 6 0,-1 2 0,0 4 0,-1 4 0,1 5 0,0 3 0,-1 3 0,-1 3 0,0 5 0,-1 3 0,0 4 0,0 1 0,-2 4 0,-1 1 0,-1 3 0,-1 0 0,0 2 0,-1-1 0,-8 0 0,-4 4 0,2 11 0,-4 5 0,8-4 0,12-9 0,3 1 0,-17 16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06.00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2016 458 24575,'-38'0'0,"-4"0"0,-17 0 0,-14 0 0,-12 0 0,-3 0 0,5 0 0,6 0 0,4 0 0,-2 5 0,-4 6 0,-4 6 0,-1 5 0,5-1 0,5 1 0,3 0 0,1 1 0,1 4 0,2 5 0,6 1 0,10 2 0,9-3 0,5 1 0,0 4 0,-7 10 0,-9 12 0,-4 9 0,2 2 0,8-6 0,11-8 0,9-6 0,5 2 0,5 13 0,3 20 0,7-35 0,1 3 0,-1 6 0,1 2 0,1-1 0,1 1 0,0-3 0,1-1 0,1-4 0,0-2 0,2 37 0,0-6 0,4-3 0,8 0 0,8 0 0,10-2 0,6-7 0,10-2 0,11-7 0,12-4 0,17-8 0,-38-27 0,4-3 0,5 0 0,2-2 0,7 1 0,1-3 0,6 1 0,1-3 0,4-1 0,2-2 0,5-1 0,1-1 0,3-2 0,2-2 0,-1-1 0,1 0 0,2-1 0,0 0 0,0-2 0,0 0 0,0 0 0,1 0 0,2 0 0,1 2 0,0-1 0,-1 2 0,1-1 0,0 0 0,0 0 0,0 0 0,0-1 0,-1 0 0,-1-2 0,-2-2 0,1-2 0,-2-3 0,-1-2 0,-2-2 0,-1-2 0,-2-2 0,2-1 0,-1 0 0,0 0 0,-1 0 0,1 0 0,1 1 0,-1 0 0,-1 1 0,0 1 0,-2-1 0,-3 1 0,0 0 0,-3 1 0,-2 0 0,-4 1 0,-1 0 0,-3 1 0,0 0 0,-2 1 0,1 0 0,-1 0 0,2 0 0,0 0 0,0-1 0,0 1 0,0-1 0,0 1 0,-2 0 0,-1-2 0,-2 0 0,-3 1 0,-1 0 0,-4 1 0,0 1 0,-1-2 0,0 0 0,-2 1 0,0-1 0,0-1 0,0 1 0,44-13 0,-15 3 0,-17 6 0,-15 3 0,-11 4 0,-4 2 0,-2 0 0,-3-1 0,-6 1 0,-9-2 0,-4-3 0,-2-12 0,-2-18 0,-1-37 0,-3 20 0,-1-6 0,-1-11 0,-3-4 0,-5-13 0,-5-3 0,-6-2 0,-3 0 0,-6 3 0,-4 1 0,-5 4 0,-4 4 0,-1 11 0,-3 6 0,-2 9 0,-3 5 0,-1 6 0,-2 4 0,-1 3 0,-1 2 0,-1 1 0,-1-1 0,-10-5 0,-2-1 0,-3 2 0,-1 0 0,-4 2 0,-2 1 0,1 3 0,1 4 0,5 6 0,0 2 0,1 1 0,-1 2 0,3 3 0,0 1 0,-1 1 0,0 0 0,-3 3 0,-1 0 0,-1-1 0,-1 2 0,1 0 0,0 2 0,3 0 0,1 2 0,6-1 0,0 1 0,3 1 0,2 1 0,3-1 0,0 2 0,2 0 0,0 2 0,3 1 0,0 0 0,2 2 0,-1 1 0,-3-1 0,-1 2 0,-4 0 0,-2 1 0,-7 5 0,-2 2 0,-8 6 0,0 4 0,-3 4 0,-1 4 0,1 1 0,2 0 0,7-2 0,3-1 0,9-5 0,2-1 0,-35 12 0,19-6 0,7 0 0,6-4 0,0-2 0,4-3 0,3-3 0,-4 0 0,-13 0 0,22-5 0,-6 1 0,-33 5 0,2-1 0,-7 2 0,35-6 0,-1-1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37:24.00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37:34.471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1400 24575,'23'0'0,"-1"0"0,-3 0 0,2 0 0,1 0 0,3 0 0,1 0 0,-1 0 0,3 0 0,1 0 0,4 0 0,1 0 0,2 0 0,3 0 0,0 0 0,2 0 0,-3 0 0,1 0 0,-1 0 0,1 0 0,2 0 0,1 0 0,3-2 0,-3-1 0,0 1 0,2-4 0,7 2 0,10-2 0,10-1 0,3 0 0,7-1 0,2 2 0,4-3 0,5 0 0,3-3 0,3-1 0,-49 6 0,1-1 0,48-7 0,-5 1 0,-9 2 0,-10 3 0,-8 4 0,-4 3 0,1 2 0,-1 0 0,-3 0 0,-2 0 0,-4 0 0,0 0 0,-1 0 0,-2 0 0,-2 0 0,-3 0 0,0 0 0,0 0 0,3 0 0,2 0 0,4 0 0,4 0 0,1 0 0,4 0 0,1 0 0,2 0 0,0 0 0,-4 0 0,-6-3 0,-7-2 0,-7-3 0,-1-2 0,-3 1 0,-5 2 0,-3 0 0,-6 1 0,-2-2 0,-4-1 0,1 0 0,-2-3 0,-3-3 0,-3-5 0,-3-6 0,-4-5 0,-2-4 0,-2-2 0,0 1 0,-2 0 0,-8 2 0,-9-1 0,-8 0 0,-2 4 0,2 8 0,2 4 0,3 5 0,0 0 0,3-1 0,0 3 0,1 0 0,-1 2 0,-1-1 0,-1 0 0,-4-1 0,-4-1 0,-1 1 0,-4 0 0,0 1 0,-4 0 0,-3 1 0,-1 0 0,-3 0 0,0 1 0,0-1 0,3 0 0,3-1 0,1 0 0,2-1 0,-2 2 0,-3-1 0,-2 0 0,-1 1 0,-1 1 0,0 1 0,-3 0 0,-5-2 0,-7 3 0,-6-1 0,1 2 0,0-1 0,2-1 0,-1-1 0,-3 0 0,-3 4 0,-5 2 0,-1 3 0,-2 0 0,0 0 0,-4 0 0,-2 0 0,-1 0 0,-2 0 0,3 0 0,1 0 0,6 0 0,6 0 0,5 0 0,4 0 0,1 0 0,5 0 0,6-2 0,7-1 0,4 1 0,2-2 0,2 2 0,1-1 0,2 1 0,2 2 0,-1 0 0,2-2 0,-1 0 0,0 0 0,2 0 0,2 2 0,2 0 0,-2 0 0,12 0 0,-4 0 0,11 0 0,-1 0 0,0 0 0,2 0 0,-1 0 0,0 0 0,0 0 0,0 0 0,-3 0 0,-2 0 0,-3 0 0,-6 0 0,8 0 0,-3 0 0,12-2 0,3-1 0,8-3 0,7-4 0,13-5 0,12-7 0,12-6 0,9-3 0,-1-1 0,-3 6 0,-5 3 0,-5 2 0,-7 3 0,-9 2 0,-6 3 0,-1 2 0,-9 4 0,2-2 0,-12 5 0,0 2 0,-21 12 0,-3 2 0,-19 13 0,3-4 0,0 0 0,1 0 0,3-1 0,0 1 0,4-1 0,3 0 0,3-1 0,4 0 0,1-1 0,2-1 0,1-1 0,2 1 0,-2-1 0,-2 6 0,0 0 0,0 0 0,2 0 0,3-5 0,3-5 0,5-4 0,15-9 0,15 1 0,25-4 0,22 4 0,18 0 0,7 0 0,-2 3 0,-10 4 0,-14 6 0,-15 3 0,-12-1 0,-13 0 0,-7-4 0,-5-1 0,-6-3 0,-2-1 0,-9-2 0,-18-9 0,-3-6 0,-13-9 0,8-6 0,-1-2 0,1-4 0,2 0 0,3 1 0,5 3 0,3 4 0,3 3 0,1 2 0,2 0 0,0 2 0,1 2 0,-1 4 0,1 3 0,-2 3 0,3 1 0,-3-1 0,1-2 0,2 1 0,-2-3 0,3-2 0,4-3 0,3-2 0,0 2 0,-2 4 0,-3 6 0,-2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09:13.20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1 921 24575,'92'-1'0,"-36"-4"0,3-4 0,17-5 0,4-5 0,9-4 0,4-5-530,-21 5 0,3-3 1,-1 0 529,1 1 0,0 0 0,0 0 0,0-1 0,-1 0 0,0 0 0,-2 0 0,0 0 0,-2 1 68,-6 0 1,-2 1 0,-1 0-69,31-13 0,-3 1 0,-8 4 0,-2 2 168,-10 3 0,-3 1-168,-8 4 0,-4 2 0,33-16 0,-17 6 801,-17 6-801,-15 7 246,-8 2-246,-2-1 0,2-2 0,1-1 0,-2 4 0,-6 4 0,-5 5 0,-9 2 0,-5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09:51.1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1 734 24575,'59'-16'0,"1"-1"0,15-7 0,5-5 0,-14 5 0,4-3 0,0 0-370,5-3 1,1-1 0,-1 2 369,-4 2 0,-1 2 0,-1 1 0,24-9 0,-4 1 181,-13 7 0,-5 1-181,-9 4 0,-2 0 92,-8 2 0,-2 0-92,36-13 0,-15 2 0,-15-1 562,-10 2-562,-8 4 0,-8 4 0,-6 6 0,-7 5 0,-6 6 0,-2 2 0,0-3 0,-1 1 0,3-4 0,1 2 0,-4 1 0,1 2 0,-6 2 0,1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00.26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1354 24575,'54'-45'0,"1"0"0,14-15 0,5-4 0,-14 14 0,3-2 0,0-2-728,7-6 0,1-3 0,0 1 728,-1 1 0,1 0 0,-2 1 0,-4 4 0,0 2 0,-2 1 206,-4 4 1,-2 1-1,-3 3-206,14-9 0,-5 5 190,-13 11 0,-3 4-190,21-13 0,-17 17 0,-15 9 1119,-9 6-1119,-6 4 66,-5 4-66,-5 2 0,-5 6 0,-4-2 0,-1 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53.90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1590 24575,'77'-51'0,"-20"12"0,6-5 0,-6 3 0,4-4 0,2-2-769,11-8 0,3-2 1,0 0 768,1 0 0,0 0 0,-1 1 0,-7 3 0,-1 1 0,-1 1 89,-7 6 1,-1 1 0,-2 1-90,22-17 0,-3 2 0,-2 1 0,0 1 0,3-2 0,-1 1 0,-8 4 0,-2 2 245,-8 5 0,-3 3-245,-11 8 0,-5 2 0,13-9 0,-18 15 1165,-13 13-1165,-9 8 95,-5 8 1,-5-1-1,-2 2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55.43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1 936 24575,'87'0'0,"-36"-6"0,2-3 0,10-5 0,2-5 0,7-6 0,1-4 0,0-3 0,1-2 0,0 2 0,-1 0 0,-2 0 0,-1 2 0,-5 3 0,-2 1 0,-6 2 0,-1 0 0,-8 2 0,-2 2 0,33-15 0,-8 4 0,-6 1 0,-7 3 0,-5 1 0,-5 1 0,-3 2 0,0 1 0,-1-1 0,-1 1 0,-4 1 0,-7 2 0,-6 4 0,-5 3 0,-2 2 0,2-4 0,-7 4 0,3-4 0,-8 5 0,2-1 0,0-1 0,0-1 0,1 0 0,4-1 0,-6 4 0,7-2 0,-5 2 0,2-2 0,-6 4 0,-3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2:01.77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2221 50 24575,'-52'0'0,"-13"0"0,-19 0 0,34 0 0,0 0 0,-2 0 0,0 0 0,0 0 0,0 0 0,0 0 0,-1 0 0,-3 0 0,-1 0 0,-6 1 0,-1 2 0,-4 2 0,-1 2 0,2 3 0,0 3 0,7 1 0,3 2 0,6 0 0,2 0 0,-33 13 0,12-3 0,3-1 0,2 2 0,2 3 0,1 3 0,6 3 0,7 1 0,1 5 0,2 8 0,-2 6 0,2 8 0,1 10 0,5 11 0,22-39 0,2 2 0,1 3 0,2 1 0,3 0 0,3 0 0,1 1 0,2-1 0,2 0 0,1 0 0,2-1 0,3-1 0,4 1 0,5-1 0,8 3 0,5-1 0,9 1 0,6-2 0,7 0 0,5-3 0,6-1 0,4-5 0,7-2 0,4-3 0,11-1 0,4-4 0,-24-10 0,1-2 0,3-1-341,9 0 1,3 0 0,2-3 340,4 0 0,3-1 0,1-2 0,4-1 0,3-3 0,0 0 0,-20-4 0,0 0 0,0-2 0,-1 0 0,21 0 0,-1-1 0,-1-1 0,-2-1 0,-1 0 0,-1-1 0,-4-1 0,-2-1 0,-1-2 0,-5-2 0,-2-1 0,-1-1-96,-2-2 1,-2-2-1,-1-1 96,26-8 0,-5-1 0,-12 0 0,-5 0 0,-8 1 0,-3 0 0,-10 0 0,-2-1 0,-6-1 0,-3-2 1006,33-30-1006,-15-14 302,-14-9-302,-16-12 0,-23 39 0,-3-1 0,-3-5 0,-1-1 0,-4-7 0,-2-1 0,-4-6 0,-2 0 0,-4-3 0,-2 0 0,-4 0 0,-2 1 0,-2 5 0,-1 2 0,-1 9 0,-2 2 0,1 8 0,-2 3 0,-32-29 0,-4 11 0,-4 8 0,-10 5 0,34 28 0,-1 1 0,-4 1 0,-3 2 0,-6 0 0,-4 2 0,-16-1 0,-5 2 0,19 5 0,-2 1 0,-4 1-782,-18-2 1,-5 2 0,-7 1 781,22 2 0,-4 1 0,-4 0 0,-3 3 0,-4 1 0,6 4 0,-7 2 0,-3 3 0,-1 0 0,2 0 0,4-1 0,7-2 0,-16-3 0,7-1 0,4 0 0,-4 4 0,10 5 0,0 1 0,-1-1 0,1 1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37:47.95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0 24575,'31'0'0,"0"0"0,1 0 0,-1 0 0,0 0 0,-3 0 0,-1 0 0,-2 0 0,0 0 0,-1 0 0,1 0 0,3 0 0,-1 0 0,1 0 0,0 0 0,-1 0 0,0 0 0,0 0 0,-1 0 0,0 0 0,-1 0 0,-3 2 0,0 3 0,-4 5 0,1 5 0,0 1 0,0 3 0,0 0 0,-2 0 0,-1-1 0,-2 1 0,-2 3 0,0 4 0,-1 3 0,-1 7 0,2 0 0,1 0 0,-2 0 0,-1-3 0,-2-3 0,-1-3 0,0-1 0,-1 0 0,1 2 0,0-1 0,0 0 0,-1-3 0,1-2 0,-3-2 0,2-1 0,-2 0 0,0 0 0,1-1 0,-3 1 0,2 1 0,-1 2 0,-1 3 0,0 3 0,1 4 0,-1 3 0,1 3 0,0 3 0,-3 0 0,0 1 0,0-5 0,0-7 0,0-5 0,0-7 0,0-6 0,0-5 0,0-4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09:13.20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1 921 24575,'92'-1'0,"-36"-4"0,3-4 0,17-5 0,4-5 0,9-4 0,4-5-530,-21 5 0,3-3 1,-1 0 529,1 1 0,0 0 0,0 0 0,0-1 0,-1 0 0,0 0 0,-2 0 0,0 0 0,-2 1 68,-6 0 1,-2 1 0,-1 0-69,31-13 0,-3 1 0,-8 4 0,-2 2 168,-10 3 0,-3 1-168,-8 4 0,-4 2 0,33-16 0,-17 6 801,-17 6-801,-15 7 246,-8 2-246,-2-1 0,2-2 0,1-1 0,-2 4 0,-6 4 0,-5 5 0,-9 2 0,-5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37:49.90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1 156 24575,'22'19'0,"2"4"0,0 1 0,-2 1 0,-4-4 0,-5-4 0,-3-3 0,-5-5 0,-3-3 0,-1-2 0,3 3 0,-3-3 0,2 2 0,0-2 0,-2 0 0,6 2 0,-5-4 0,4 2 0,0-4 0,-2 0 0,4 0 0,-1-1 0,3-8 0,3-8 0,1-11 0,2-6 0,0-1 0,-3 1 0,1 5 0,-2 1 0,0 2 0,1 1 0,-2 3 0,-2 2 0,-1 5 0,-3 4 0,-2 2 0,1 4 0,-2 1 0,2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09:13.20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1 921 24575,'92'-1'0,"-36"-4"0,3-4 0,17-5 0,4-5 0,9-4 0,4-5-530,-21 5 0,3-3 1,-1 0 529,1 1 0,0 0 0,0 0 0,0-1 0,-1 0 0,0 0 0,-2 0 0,0 0 0,-2 1 68,-6 0 1,-2 1 0,-1 0-69,31-13 0,-3 1 0,-8 4 0,-2 2 168,-10 3 0,-3 1-168,-8 4 0,-4 2 0,33-16 0,-17 6 801,-17 6-801,-15 7 246,-8 2-246,-2-1 0,2-2 0,1-1 0,-2 4 0,-6 4 0,-5 5 0,-9 2 0,-5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09:51.1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1 734 24575,'59'-16'0,"1"-1"0,15-7 0,5-5 0,-14 5 0,4-3 0,0 0-370,5-3 1,1-1 0,-1 2 369,-4 2 0,-1 2 0,-1 1 0,24-9 0,-4 1 181,-13 7 0,-5 1-181,-9 4 0,-2 0 92,-8 2 0,-2 0-92,36-13 0,-15 2 0,-15-1 562,-10 2-562,-8 4 0,-8 4 0,-6 6 0,-7 5 0,-6 6 0,-2 2 0,0-3 0,-1 1 0,3-4 0,1 2 0,-4 1 0,1 2 0,-6 2 0,1 0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00.26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1354 24575,'54'-45'0,"1"0"0,14-15 0,5-4 0,-14 14 0,3-2 0,0-2-728,7-6 0,1-3 0,0 1 728,-1 1 0,1 0 0,-2 1 0,-4 4 0,0 2 0,-2 1 206,-4 4 1,-2 1-1,-3 3-206,14-9 0,-5 5 190,-13 11 0,-3 4-190,21-13 0,-17 17 0,-15 9 1119,-9 6-1119,-6 4 66,-5 4-66,-5 2 0,-5 6 0,-4-2 0,-1 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53.90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1590 24575,'77'-51'0,"-20"12"0,6-5 0,-6 3 0,4-4 0,2-2-769,11-8 0,3-2 1,0 0 768,1 0 0,0 0 0,-1 1 0,-7 3 0,-1 1 0,-1 1 89,-7 6 1,-1 1 0,-2 1-90,22-17 0,-3 2 0,-2 1 0,0 1 0,3-2 0,-1 1 0,-8 4 0,-2 2 245,-8 5 0,-3 3-245,-11 8 0,-5 2 0,13-9 0,-18 15 1165,-13 13-1165,-9 8 95,-5 8 1,-5-1-1,-2 2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55.43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1 936 24575,'87'0'0,"-36"-6"0,2-3 0,10-5 0,2-5 0,7-6 0,1-4 0,0-3 0,1-2 0,0 2 0,-1 0 0,-2 0 0,-1 2 0,-5 3 0,-2 1 0,-6 2 0,-1 0 0,-8 2 0,-2 2 0,33-15 0,-8 4 0,-6 1 0,-7 3 0,-5 1 0,-5 1 0,-3 2 0,0 1 0,-1-1 0,-1 1 0,-4 1 0,-7 2 0,-6 4 0,-5 3 0,-2 2 0,2-4 0,-7 4 0,3-4 0,-8 5 0,2-1 0,0-1 0,0-1 0,1 0 0,4-1 0,-6 4 0,7-2 0,-5 2 0,2-2 0,-6 4 0,-3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2:35.37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1086 24575,'66'-25'0,"-1"0"0,21-12 0,4-4 0,-17 7 0,3-2 0,2-1-718,6-3 1,3 0 0,-1 0 717,0 0 0,-1 2 0,-1 1 0,-7 5 0,-2 1 0,-1 1 55,-3 1 0,-2 0 1,0 1-56,-5 3 0,-1 0 0,-2 1 0,27-11 0,-2 2 238,-5 0 1,-3 2-239,-11 5 0,-2 0 0,-9 3 0,-3 1 0,34-18 1083,-19 7-1083,-17 7 426,-11 9-426,-22 7 0,-3 4 0,-15 5 0,0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8:04.30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1293 1 24575,'-20'0'0,"-1"0"0,2 0 0,-7 0 0,-11 0 0,-14 0 0,-10 0 0,-9 0 0,-1 0 0,6 0 0,3 2 0,8 3 0,4 4 0,4 2 0,5 0 0,3 0 0,2 2 0,1 0 0,2 1 0,0 1 0,1 1 0,2-3 0,1 2 0,13-7 0,-2 1 0,10-4 0,-4 3 0,-1 0 0,0 1 0,-2 2 0,1-1 0,1 1 0,-2 1 0,-1 2 0,-3 3 0,-3 0 0,1 3 0,1-1 0,4 0 0,4 0 0,-2 0 0,2-1 0,1 1 0,2 3 0,3-8 0,1 4 0,3-5 0,0 4 0,1 2 0,-2 0 0,1-2 0,0 2 0,1-7 0,1 2 0,0-6 0,0 3 0,0 1 0,0 1 0,0 0 0,0 2 0,0 1 0,0 4 0,0 6 0,0 3 0,0 5 0,0 0 0,0 0 0,0-1 0,0-2 0,0-3 0,2-1 0,1-1 0,2-1 0,2 3 0,0 0 0,2 3 0,-1 0 0,1 3 0,2-3 0,-1 1 0,1-4 0,1-2 0,1 2 0,3 4 0,2 2 0,1 0 0,2-1 0,-1-2 0,1 0 0,-1 0 0,0-2 0,1-1 0,-1-1 0,1 0 0,1 1 0,3 0 0,1 0 0,1 0 0,2 1 0,-2-4 0,1-2 0,0 0 0,-2-3 0,3 0 0,1 0 0,4 1 0,2 1 0,3-3 0,3-2 0,0-4 0,2-1 0,1 0 0,1 0 0,5-1 0,6-1 0,7 1 0,3-3 0,3-2 0,-1-3 0,1-2 0,4-1 0,0 0 0,5-2 0,-2-8 0,2-8 0,-1-10 0,-3-6 0,-8-2 0,-10-2 0,-11-2 0,-10 2 0,-6-1 0,-6-3 0,-4 3 0,-3-2 0,-5-4 0,-3-5 0,-4-7 0,0-8 0,-3-5 0,-1-7 0,-1-4 0,0 5 0,0 8 0,0 9 0,0 8 0,0 5 0,0-3 0,-6 0 0,-5-4 0,-7-3 0,-6 3 0,0 1 0,-1 4 0,0 5 0,-2 3 0,2 5 0,1 3 0,-1 3 0,2 4 0,-1 5 0,0 3 0,-1 2 0,-2-1 0,-3 1 0,-1-1 0,-3 0 0,-1 2 0,-4-2 0,-2 4 0,-1 1 0,-2-1 0,0 3 0,4-1 0,4 1 0,3 1 0,2 1 0,3 1 0,0 1 0,3 0 0,0-2 0,0 2 0,3-2 0,1 1 0,4 1 0,1 1 0,-3 2 0,10 1 0,-2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09:13.20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1 921 24575,'92'-1'0,"-36"-4"0,3-4 0,17-5 0,4-5 0,9-4 0,4-5-530,-21 5 0,3-3 1,-1 0 529,1 1 0,0 0 0,0 0 0,0-1 0,-1 0 0,0 0 0,-2 0 0,0 0 0,-2 1 68,-6 0 1,-2 1 0,-1 0-69,31-13 0,-3 1 0,-8 4 0,-2 2 168,-10 3 0,-3 1-168,-8 4 0,-4 2 0,33-16 0,-17 6 801,-17 6-801,-15 7 246,-8 2-246,-2-1 0,2-2 0,1-1 0,-2 4 0,-6 4 0,-5 5 0,-9 2 0,-5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09:51.1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1 734 24575,'59'-16'0,"1"-1"0,15-7 0,5-5 0,-14 5 0,4-3 0,0 0-370,5-3 1,1-1 0,-1 2 369,-4 2 0,-1 2 0,-1 1 0,24-9 0,-4 1 181,-13 7 0,-5 1-181,-9 4 0,-2 0 92,-8 2 0,-2 0-92,36-13 0,-15 2 0,-15-1 562,-10 2-562,-8 4 0,-8 4 0,-6 6 0,-7 5 0,-6 6 0,-2 2 0,0-3 0,-1 1 0,3-4 0,1 2 0,-4 1 0,1 2 0,-6 2 0,1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09:16.98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1711 1 24575,'-48'0'0,"-4"0"0,-5 0 0,-9 0 0,-10 0 0,-6 0 0,-2 1 0,3 3 0,8 3 0,7 3 0,4 6 0,2 2 0,-1 4 0,-2 2 0,5-2 0,8-3 0,5 1 0,4-1 0,-1 3 0,-3 1 0,2-1 0,4-1 0,7 0 0,6-1 0,1 0 0,2 2 0,-4 4 0,-2 5 0,0 5 0,1 1 0,3-1 0,4 0 0,3-3 0,2-1 0,1 0 0,0 3 0,-1 0 0,0 4 0,-1 2 0,4 1 0,1 3 0,5 0 0,3 1 0,1 3 0,3 5 0,0 5 0,0 5 0,0 1 0,0 0 0,3-7 0,4-9 0,3-9 0,5-8 0,3-1 0,0-2 0,4 4 0,4-1 0,5-1 0,8 1 0,9-2 0,11-1 0,14-1 0,12-1 0,-34-13 0,1 0 0,8 0 0,1-2 0,5 0 0,1-2 0,3-2 0,0-1 0,-1-3 0,-1-1 0,-2-2 0,0 0 0,0-1 0,-1 0 0,0 0 0,0 0 0,0 0 0,1 0 0,-5 0 0,0 0 0,-2 0 0,0 0 0,-4 0 0,-2 0 0,-2 0 0,-2 0 0,48 0 0,-10-3 0,-7-4 0,-10-5 0,-12-5 0,-10-2 0,-9 0 0,-7-1 0,-7 0 0,-3 0 0,-4-6 0,0-7 0,-3-10 0,-3-6 0,-4-3 0,-4-4 0,-2-3 0,-2-6 0,0-5 0,0-1 0,0-2 0,0 2 0,-5 2 0,-5 6 0,-8 5 0,-4 7 0,0 6 0,0 4 0,2 6 0,-1 2 0,0 2 0,-1-2 0,-2-1 0,-2-3 0,-4-3 0,-1-2 0,-5-1 0,0 4 0,-1 4 0,-1 4 0,-2 1 0,-2 1 0,-5 1 0,-6-2 0,-4 1 0,-7-1 0,-3-1 0,-6 6 0,23 12 0,-8 8 0,-22 18 0,-11 11 0,9-4 0,22-13 0,1 0 0,-8 15 0,-1 0 0,1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00.26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1354 24575,'54'-45'0,"1"0"0,14-15 0,5-4 0,-14 14 0,3-2 0,0-2-728,7-6 0,1-3 0,0 1 728,-1 1 0,1 0 0,-2 1 0,-4 4 0,0 2 0,-2 1 206,-4 4 1,-2 1-1,-3 3-206,14-9 0,-5 5 190,-13 11 0,-3 4-190,21-13 0,-17 17 0,-15 9 1119,-9 6-1119,-6 4 66,-5 4-66,-5 2 0,-5 6 0,-4-2 0,-1 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53.90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1590 24575,'77'-51'0,"-20"12"0,6-5 0,-6 3 0,4-4 0,2-2-769,11-8 0,3-2 1,0 0 768,1 0 0,0 0 0,-1 1 0,-7 3 0,-1 1 0,-1 1 89,-7 6 1,-1 1 0,-2 1-90,22-17 0,-3 2 0,-2 1 0,0 1 0,3-2 0,-1 1 0,-8 4 0,-2 2 245,-8 5 0,-3 3-245,-11 8 0,-5 2 0,13-9 0,-18 15 1165,-13 13-1165,-9 8 95,-5 8 1,-5-1-1,-2 2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55.43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1 936 24575,'87'0'0,"-36"-6"0,2-3 0,10-5 0,2-5 0,7-6 0,1-4 0,0-3 0,1-2 0,0 2 0,-1 0 0,-2 0 0,-1 2 0,-5 3 0,-2 1 0,-6 2 0,-1 0 0,-8 2 0,-2 2 0,33-15 0,-8 4 0,-6 1 0,-7 3 0,-5 1 0,-5 1 0,-3 2 0,0 1 0,-1-1 0,-1 1 0,-4 1 0,-7 2 0,-6 4 0,-5 3 0,-2 2 0,2-4 0,-7 4 0,3-4 0,-8 5 0,2-1 0,0-1 0,0-1 0,1 0 0,4-1 0,-6 4 0,7-2 0,-5 2 0,2-2 0,-6 4 0,-3 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2:35.37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1086 24575,'66'-25'0,"-1"0"0,21-12 0,4-4 0,-17 7 0,3-2 0,2-1-718,6-3 1,3 0 0,-1 0 717,0 0 0,-1 2 0,-1 1 0,-7 5 0,-2 1 0,-1 1 55,-3 1 0,-2 0 1,0 1-56,-5 3 0,-1 0 0,-2 1 0,27-11 0,-2 2 238,-5 0 1,-3 2-239,-11 5 0,-2 0 0,-9 3 0,-3 1 0,34-18 1083,-19 7-1083,-17 7 426,-11 9-426,-22 7 0,-3 4 0,-15 5 0,0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20:17.4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1712 24575,'50'-36'0,"0"0"0,18-16 0,6-6 0,-7 6 0,6-4 0,2-2-820,-10 8 1,3-1 0,2-1 0,1 1 684,4-3 0,1 0 0,1 1 0,0 0 135,-3 3 0,-1 0 0,1 2 0,-2 0-32,-4 3 0,-1 2 1,-1 0-1,-2 2 32,15-9 0,-2 1 0,-3 2 249,-10 6 1,-2 1 0,-2 2-250,20-13 0,-5 3 0,-18 9 0,-4 3 0,30-18 1877,-22 17-1877,-17 12 1130,-15 11-1130,-13 7 47,-8 5 0,-4 2 0,-3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20:26.59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1314 1 24575,'-64'0'0,"-8"0"0,-13 0 0,-6 0 0,2 0 0,-1 0 0,-5 2 0,2 12 0,0 11 0,11 9 0,11 5 0,13-2 0,11 0 0,6 6 0,3 7 0,1 9 0,-1 11 0,3 7 0,6 6 0,5 5 0,6 4 0,6-1 0,4 1 0,5-4 0,2-4 0,1-1 0,7-9 0,22 2 0,29 2 0,-15-38 0,5-1 0,8 3 0,4-2 0,6-2 0,4-3 0,4-2 0,3-5 0,3-2 0,3-3 0,6-2 0,3-3 0,2-2 0,2-3 0,-29-4 0,1 0 0,1-2-158,2-1 0,1 0 1,1-2 157,-1-1 0,1 0 0,0-1 0,0-1 0,0 1 0,0-2 0,-3 1 0,0-1 0,-1-1 0,-1 1 0,-1 0 0,0 0 0,26 0 0,-2 0 0,-7 1 0,-1-2 0,-8 2 0,-2-3 0,-10-1 0,-2-2 0,-5-3 0,-2-2 0,40-17 0,-14-5 473,-12 0-473,-16 4 0,-13 2 0,-11 4 0,-8 2 0,-9-5 0,-5-11 0,-4-17 0,-2-18 0,0-12 0,0-7 0,0-5 0,-5 5 0,-8 6 0,-9 7 0,-9 12 0,-5 8 0,-8 1 0,-10 7 0,-10-1 0,-6 4 0,-1 4 0,6 6 0,3 6 0,-1 6 0,-2 2 0,-5 1 0,-3 1 0,1-2 0,5 3 0,4-1 0,-1 2 0,-5-1 0,-5 1 0,0 2 0,2 1 0,2 3 0,0 0 0,-7 0 0,-4 3 0,-3-1 0,5 1 0,7-1 0,3 1 0,-1 1 0,-5 2 0,-5 3 0,-10 0 0,31 9 0,2 1 0,-6-4 0,-5 10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38:05.538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1560 0 24575,'5'18'0,"0"-2"0,-2-7 0,0-2 0,-1-1 0,0 0 0,0 0 0,0-1 0,-1 0 0,-1 0 0,0 4 0,0 4 0,0 4 0,0 0 0,0 5 0,0 3 0,3 3 0,2 2 0,1-2 0,1-3 0,0-1 0,-2 0 0,1 4 0,0 3 0,-1 1 0,0 1 0,-1-1 0,1-4 0,0 0 0,-1-3 0,2 0 0,-1 2 0,0 1 0,0 1 0,-2-1 0,0 0 0,-3-2 0,0 1 0,0-2 0,2 0 0,1 2 0,0-1 0,0 2 0,-1-1 0,0 0 0,1 1 0,-1 0 0,-2 0 0,0 4 0,0 4 0,0 1 0,0 3 0,0 2 0,0 0 0,0 0 0,0-2 0,0-2 0,0-4 0,0 0 0,0-4 0,0-2 0,0-3 0,0-1 0,0 0 0,0 1 0,0 4 0,0 2 0,-2 2 0,0-1 0,-3 0 0,0-3 0,0 0 0,1-2 0,1-2 0,-2 0 0,0-2 0,0-2 0,-3-2 0,0 0 0,-4 1 0,-1 2 0,-5 3 0,-3 6 0,-4 3 0,-4 4 0,-1-1 0,0-2 0,5-4 0,4-6 0,4-4 0,3-2 0,0 0 0,0-2 0,0-1 0,0-2 0,-1-2 0,-2 2 0,-3-1 0,-4 0 0,-1 0 0,1-2 0,-1-1 0,-1 1 0,-5 1 0,-8 3 0,-3-1 0,-3-1 0,3-3 0,3-3 0,4-1 0,3-2 0,0-1 0,-1 0 0,-1-3 0,1 0 0,0 0 0,3 0 0,3 0 0,0 0 0,0 0 0,2 0 0,-1-2 0,1-2 0,3-3 0,1-2 0,2-1 0,0 0 0,0-1 0,1 1 0,0-1 0,2 1 0,5 1 0,2 0 0,0 1 0,-1-1 0,-3-1 0,-1-1 0,-2-2 0,1 0 0,1 1 0,1 2 0,4 3 0,1 3 0,1-2 0,1 4 0,0-7 0,-2 1 0,-5-3 0,-2-3 0,-4-1 0,0-2 0,2 0 0,3 2 0,5 4 0,2 3 0,3 4 0,1 0 0,1 1 0,0-3 0,-4-1 0,-3-4 0,-5 0 0,1-3 0,3 0 0,3 2 0,7 3 0,3 5 0,3 3 0,5 1 0,2 0 0,4 0 0,1 2 0,1 0 0,1 3 0,3 1 0,3 0 0,-1 1 0,-2-1 0,-3-1 0,-1-2 0,-2 1 0,-2-1 0,-4-1 0,-5 2 0,-2-2 0,-23 5 0,2-2 0,-17 3 0,9-3 0,-1-2 0,1 0 0,3-3 0,1 0 0,1 0 0,-2 0 0,3 0 0,2 0 0,6 0 0,5 2 0,4 8 0,1 6 0,1 4 0,0 1 0,0-2 0,0 0 0,0-1 0,0-2 0,0 0 0,0 0 0,0 2 0,0 1 0,0-1 0,0-2 0,0-2 0,0 0 0,0-6 0,2 0 0,0-5 0,8-2 0,-2-1 0,8-4 0,2-7 0,5-8 0,8-7 0,2-3 0,1 1 0,-2 2 0,-6 4 0,-3 2 0,-4 3 0,-3 3 0,-1 1 0,-6 5 0,-1 1 0,-7 5 0,1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09:13.20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1 921 24575,'92'-1'0,"-36"-4"0,3-4 0,17-5 0,4-5 0,9-4 0,4-5-530,-21 5 0,3-3 1,-1 0 529,1 1 0,0 0 0,0 0 0,0-1 0,-1 0 0,0 0 0,-2 0 0,0 0 0,-2 1 68,-6 0 1,-2 1 0,-1 0-69,31-13 0,-3 1 0,-8 4 0,-2 2 168,-10 3 0,-3 1-168,-8 4 0,-4 2 0,33-16 0,-17 6 801,-17 6-801,-15 7 246,-8 2-246,-2-1 0,2-2 0,1-1 0,-2 4 0,-6 4 0,-5 5 0,-9 2 0,-5 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09:51.1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1 734 24575,'59'-16'0,"1"-1"0,15-7 0,5-5 0,-14 5 0,4-3 0,0 0-370,5-3 1,1-1 0,-1 2 369,-4 2 0,-1 2 0,-1 1 0,24-9 0,-4 1 181,-13 7 0,-5 1-181,-9 4 0,-2 0 92,-8 2 0,-2 0-92,36-13 0,-15 2 0,-15-1 562,-10 2-562,-8 4 0,-8 4 0,-6 6 0,-7 5 0,-6 6 0,-2 2 0,0-3 0,-1 1 0,3-4 0,1 2 0,-4 1 0,1 2 0,-6 2 0,1 0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00.26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1354 24575,'54'-45'0,"1"0"0,14-15 0,5-4 0,-14 14 0,3-2 0,0-2-728,7-6 0,1-3 0,0 1 728,-1 1 0,1 0 0,-2 1 0,-4 4 0,0 2 0,-2 1 206,-4 4 1,-2 1-1,-3 3-206,14-9 0,-5 5 190,-13 11 0,-3 4-190,21-13 0,-17 17 0,-15 9 1119,-9 6-1119,-6 4 66,-5 4-66,-5 2 0,-5 6 0,-4-2 0,-1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09:13.20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1 921 24575,'92'-1'0,"-36"-4"0,3-4 0,17-5 0,4-5 0,9-4 0,4-5-530,-21 5 0,3-3 1,-1 0 529,1 1 0,0 0 0,0 0 0,0-1 0,-1 0 0,0 0 0,-2 0 0,0 0 0,-2 1 68,-6 0 1,-2 1 0,-1 0-69,31-13 0,-3 1 0,-8 4 0,-2 2 168,-10 3 0,-3 1-168,-8 4 0,-4 2 0,33-16 0,-17 6 801,-17 6-801,-15 7 246,-8 2-246,-2-1 0,2-2 0,1-1 0,-2 4 0,-6 4 0,-5 5 0,-9 2 0,-5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53.90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1590 24575,'77'-51'0,"-20"12"0,6-5 0,-6 3 0,4-4 0,2-2-769,11-8 0,3-2 1,0 0 768,1 0 0,0 0 0,-1 1 0,-7 3 0,-1 1 0,-1 1 89,-7 6 1,-1 1 0,-2 1-90,22-17 0,-3 2 0,-2 1 0,0 1 0,3-2 0,-1 1 0,-8 4 0,-2 2 245,-8 5 0,-3 3-245,-11 8 0,-5 2 0,13-9 0,-18 15 1165,-13 13-1165,-9 8 95,-5 8 1,-5-1-1,-2 2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55.43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1 936 24575,'87'0'0,"-36"-6"0,2-3 0,10-5 0,2-5 0,7-6 0,1-4 0,0-3 0,1-2 0,0 2 0,-1 0 0,-2 0 0,-1 2 0,-5 3 0,-2 1 0,-6 2 0,-1 0 0,-8 2 0,-2 2 0,33-15 0,-8 4 0,-6 1 0,-7 3 0,-5 1 0,-5 1 0,-3 2 0,0 1 0,-1-1 0,-1 1 0,-4 1 0,-7 2 0,-6 4 0,-5 3 0,-2 2 0,2-4 0,-7 4 0,3-4 0,-8 5 0,2-1 0,0-1 0,0-1 0,1 0 0,4-1 0,-6 4 0,7-2 0,-5 2 0,2-2 0,-6 4 0,-3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2:35.37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1086 24575,'66'-25'0,"-1"0"0,21-12 0,4-4 0,-17 7 0,3-2 0,2-1-718,6-3 1,3 0 0,-1 0 717,0 0 0,-1 2 0,-1 1 0,-7 5 0,-2 1 0,-1 1 55,-3 1 0,-2 0 1,0 1-56,-5 3 0,-1 0 0,-2 1 0,27-11 0,-2 2 238,-5 0 1,-3 2-239,-11 5 0,-2 0 0,-9 3 0,-3 1 0,34-18 1083,-19 7-1083,-17 7 426,-11 9-426,-22 7 0,-3 4 0,-15 5 0,0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20:17.4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1712 24575,'50'-36'0,"0"0"0,18-16 0,6-6 0,-7 6 0,6-4 0,2-2-820,-10 8 1,3-1 0,2-1 0,1 1 684,4-3 0,1 0 0,1 1 0,0 0 135,-3 3 0,-1 0 0,1 2 0,-2 0-32,-4 3 0,-1 2 1,-1 0-1,-2 2 32,15-9 0,-2 1 0,-3 2 249,-10 6 1,-2 1 0,-2 2-250,20-13 0,-5 3 0,-18 9 0,-4 3 0,30-18 1877,-22 17-1877,-17 12 1130,-15 11-1130,-13 7 47,-8 5 0,-4 2 0,-3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21:27.19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1240 24575,'48'-4'0,"33"-13"0,-25-1 0,6-3 0,21-7 0,4-4 0,-23 8 0,1-3 0,1 0-349,3 0 0,0 0 0,0-1 349,1-1 0,1 0 0,-2-1 0,-1-1 0,-1 0 0,-1-1 0,-1 1 0,-1-1 0,0 0 0,-2 0 0,0-1 0,-1 1 0,25-12 0,-3 1 171,-5 2 1,-2 1-172,-6 3 0,-3 2 86,-6 2 1,-3 1-87,-5 2 0,-1 2 0,-5 1 0,-1 2 0,36-22 531,-9 6-531,-15 8 0,-16 10 0,-14 9 0,-11 6 0,-10 5 0,-4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22:17.37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6661 9 24575,'-61'-3'0,"1"1"0,-20 0 0,-6 1 0,12 1 0,-4 0 0,-3 0-976,-13 0 0,-4 0 0,-2 0 976,21 0 0,-2 0 0,-1 0 0,0 0 0,-5 0 0,-1 0 0,-1 0 0,-2 0-524,-5 0 0,-2-1 1,-1 2-1,0 1 524,14 1 0,0 1 0,-1 1 0,0 2 0,-1 1 0,-4 1 0,-1 2 0,0 2 0,0 0 0,1 1 0,1 2 0,-1 1 0,2 0 0,0 2 0,1 0 0,7 0 0,0 1 0,2 1 0,1 0 0,1-1 31,-8 3 1,1 0-1,2 0 1,3-1-32,-14 3 0,3 0 0,2-1 0,7-2 0,0 0 0,1 0 0,-1 2 0,1-1 0,-1 1 0,1 0 0,0 0 0,0 1-167,1 1 0,0 1 0,2 0 167,3 0 0,2 1 0,1-1 0,-21 12 0,3-1 605,9 0 0,4-1-605,10-1 0,3 0 1167,3 2 0,2 1-1167,1 3 0,0 1 598,-1 3 0,2 3-598,-3 4 0,2 2 329,3 0 0,3 1-329,5-2 0,4 0 0,7-2 0,4 0 0,8-4 0,5 3 0,4 7 0,3 4 0,4 15 0,2 4 0,0 17 0,4 4-266,3-26 1,3 3-1,2-1 266,3 2 0,3-1 0,4 0 0,3-1 0,5-2 0,5-2 0,8 2 0,6-3 0,4-2 0,6-2 0,5-3 0,4-2 0,9-1 0,5-3 0,4-3-438,-14-15 1,3-2-1,2-3 1,2-1 437,3-2 0,3-3 0,2-2 0,1-1 0,5 0 0,3-1 0,1-3 0,0 0 0,1-2 0,2-1 0,-1-1 0,1-2 0,1 0 0,0-1 0,0-2 0,0 0 0,-2-1 0,1 0 0,-1-1 0,0-1 0,-2-1 0,0 0 0,0-1 0,-2-1 0,-5 0 0,0 0 0,-1-1 0,-1-1 0,-1 0 0,0-2 0,-1 0 0,0 0 0,-1-2 0,0 0 0,-1-1 0,0 0-359,20 0 0,-1-1 0,1 0 359,-23-1 0,0 0 0,0 0 0,-2 0 0,18 0 0,-1 0 0,-2 0 0,-4 0 0,-1 1 0,-1-2-158,-1 0 1,0-2-1,-2-1 158,-7-1 0,-1-2 0,-2-1 0,30-8 0,-3-3 306,-9-2 1,-2-3-307,-5 0 0,-3-1 830,-1 0 0,-1-1-830,-5 0 0,-1 0 596,-2-1 0,-2 0-596,-6 2 0,-3-1 286,-8 2 0,-2 1-286,34-23 60,-17 1-60,-6-4 0,-2-7 0,-3-4 0,-2-2 0,-8 4 0,-6 0 0,-3-4 0,-3-10 0,2-17 0,-14 33 0,-1-3 0,2-8 0,-1-4 0,2-6 0,-2-2 0,0-1 0,-2 1 0,-3 4 0,-1 3 0,-5 4 0,-2 2 0,-2 4 0,-3 2 0,0 0 0,-2 1 0,1 1 0,0 1 0,0 0 0,0 1 0,1 1 0,-2 1 0,-1-46 0,-5 8 0,-7 11 0,-6 3 0,-4 4 0,-1 3 0,0 2 0,0 1 0,0-2 0,0 2 0,-1 1 0,-2 2 0,-4 0 0,-5 0 0,-5 1 0,-2 1 0,-1 2 0,-1 1 0,0 3 0,2 4 0,1 6 0,1 5 0,-1 3 0,-6 2 0,-3 3 0,-4 0 0,-3-1 0,-2 4 0,-5 1 0,-27 8 0,29 19 0,-9 5 0,9-1 0,-33-3 0,19 8 0,0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38:21.687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2495 2732 24575,'-53'0'0,"0"-1"0,5-2 0,5-2 0,5-2 0,5-2 0,2 1 0,-1-1 0,14 5 0,-3-4 0,16 7 0,-5-4 0,5 3 0,-1 0 0,-2 0 0,-2 0 0,-4-1 0,-7-1 0,-4-3 0,-11-2 0,-12-2 0,-12-1 0,-11 0 0,-4 0 0,-1-1 0,5 1 0,6 0 0,6 0 0,3-2 0,3 0 0,0 0 0,1-1 0,-1 1 0,-3-3 0,-2-1 0,-2 0 0,-4 0 0,-1-1 0,0-1 0,0-2 0,8-2 0,1-2 0,4-2 0,2-6 0,2-4 0,3-4 0,0-3 0,-1-4 0,0-4 0,2-3 0,6-4 0,5 1 0,7 0 0,3-2 0,2 0 0,2-5 0,2 0 0,0-3 0,3 0 0,-1 3 0,2-4 0,3 0 0,0-6 0,4-3 0,1 0 0,2-5 0,2 0 0,1 1 0,0 4 0,0 5 0,0 2 0,0 1 0,0 1 0,0 3 0,0 6 0,0 7 0,0 8 0,0 10 0,0 5 0,2 17 0,0 4 0,0 34 0,-1-16 0,0 16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38:24.072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1396 3266 24575,'0'-29'0,"0"-10"0,0-5 0,0-9 0,0-4 0,0-4 0,0-2 0,0-5 0,0-4 0,0-2 0,0-4 0,0 0 0,0 4 0,0 2 0,0 4 0,0 1 0,0 3 0,0 0 0,0 0 0,0-2 0,0-7 0,0-2 0,0 1 0,0 0 0,-1 0 0,-4 2 0,-3-2 0,-4 4 0,-1 3 0,-1 3 0,1 2 0,-3-3 0,-3 0 0,-2 0 0,-3 5 0,-1 7 0,-1 5 0,-1 3 0,-3 3 0,-1 4 0,-4 0 0,-4 3 0,-3-1 0,-5 0 0,-2 3 0,0 0 0,-3 2 0,1 0 0,-2 2 0,-3-1 0,3-1 0,0 1 0,5-1 0,3 2 0,0-1 0,0 0 0,2 1 0,4 1 0,6 3 0,6 2 0,5 3 0,2 2 0,1 1 0,3 2 0,0 3 0,-1 1 0,-1 0 0,2 2 0,3-2 0,5 5 0,3 3 0,-3 29 0,-4 10 0,4-5 0,-1-4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38:26.022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58 9 24575,'60'-5'0,"0"1"0,-1 8 0,-5 2 0,-10 1 0,-10 2 0,-9-3 0,-7 0 0,-5-2 0,-6 0 0,-5 0 0,-2 2 0,-1-1 0,-7 0 0,-11-3 0,-13 0 0,-12-2 0,-10 0 0,-3 0 0,1 0 0,7 0 0,9 0 0,9 0 0,10 0 0,9 0 0,5 0 0,5 2 0,2 18 0,3 12 0,2 22 0,4 3 0,-2-4 0,0-8 0,-2-10 0,-1-10 0,-1-11 0,1-9 0,1-4 0,2-1 0,6 0 0,11-8 0,13-10 0,10-12 0,2-9 0,-5 1 0,-10 4 0,-7 7 0,-10 5 0,-6 4 0,-3-1 0,-6 8 0,2-2 0,-2 7 0,2-2 0,0 2 0,-3 1 0,1 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38:28.705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341 0 24575,'-62'20'0,"-5"10"0,-1 13 0,8 0 0,13-8 0,21-12 0,15-13 0,12-6 0,12-8 0,10-4 0,9-2 0,6-3 0,-1 4 0,-5 3 0,-7 3 0,-9 2 0,-5 1 0,2-4 0,5-9 0,9-6 0,5-3 0,-2 0 0,-12 10 0,-4 2 0,-10 8 0,5 4 0,3 11 0,9 8 0,4 16 0,1 7 0,-2-1 0,-2-5 0,-5-11 0,-3-6 0,-9-10 0,-5-1 0,-15-10 0,-14 0 0,-15 0 0,-12-3 0,-1 1 0,5-2 0,6 0 0,9 1 0,5 1 0,5 0 0,5 2 0,6-2 0,4 0 0,7-1 0,2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09:51.1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1 734 24575,'59'-16'0,"1"-1"0,15-7 0,5-5 0,-14 5 0,4-3 0,0 0-370,5-3 1,1-1 0,-1 2 369,-4 2 0,-1 2 0,-1 1 0,24-9 0,-4 1 181,-13 7 0,-5 1-181,-9 4 0,-2 0 92,-8 2 0,-2 0-92,36-13 0,-15 2 0,-15-1 562,-10 2-562,-8 4 0,-8 4 0,-6 6 0,-7 5 0,-6 6 0,-2 2 0,0-3 0,-1 1 0,3-4 0,1 2 0,-4 1 0,1 2 0,-6 2 0,1 0 0,0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09:13.20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1 921 24575,'92'-1'0,"-36"-4"0,3-4 0,17-5 0,4-5 0,9-4 0,4-5-530,-21 5 0,3-3 1,-1 0 529,1 1 0,0 0 0,0 0 0,0-1 0,-1 0 0,0 0 0,-2 0 0,0 0 0,-2 1 68,-6 0 1,-2 1 0,-1 0-69,31-13 0,-3 1 0,-8 4 0,-2 2 168,-10 3 0,-3 1-168,-8 4 0,-4 2 0,33-16 0,-17 6 801,-17 6-801,-15 7 246,-8 2-246,-2-1 0,2-2 0,1-1 0,-2 4 0,-6 4 0,-5 5 0,-9 2 0,-5 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09:51.1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1 734 24575,'59'-16'0,"1"-1"0,15-7 0,5-5 0,-14 5 0,4-3 0,0 0-370,5-3 1,1-1 0,-1 2 369,-4 2 0,-1 2 0,-1 1 0,24-9 0,-4 1 181,-13 7 0,-5 1-181,-9 4 0,-2 0 92,-8 2 0,-2 0-92,36-13 0,-15 2 0,-15-1 562,-10 2-562,-8 4 0,-8 4 0,-6 6 0,-7 5 0,-6 6 0,-2 2 0,0-3 0,-1 1 0,3-4 0,1 2 0,-4 1 0,1 2 0,-6 2 0,1 0 0,0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00.26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1354 24575,'54'-45'0,"1"0"0,14-15 0,5-4 0,-14 14 0,3-2 0,0-2-728,7-6 0,1-3 0,0 1 728,-1 1 0,1 0 0,-2 1 0,-4 4 0,0 2 0,-2 1 206,-4 4 1,-2 1-1,-3 3-206,14-9 0,-5 5 190,-13 11 0,-3 4-190,21-13 0,-17 17 0,-15 9 1119,-9 6-1119,-6 4 66,-5 4-66,-5 2 0,-5 6 0,-4-2 0,-1 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53.90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1590 24575,'77'-51'0,"-20"12"0,6-5 0,-6 3 0,4-4 0,2-2-769,11-8 0,3-2 1,0 0 768,1 0 0,0 0 0,-1 1 0,-7 3 0,-1 1 0,-1 1 89,-7 6 1,-1 1 0,-2 1-90,22-17 0,-3 2 0,-2 1 0,0 1 0,3-2 0,-1 1 0,-8 4 0,-2 2 245,-8 5 0,-3 3-245,-11 8 0,-5 2 0,13-9 0,-18 15 1165,-13 13-1165,-9 8 95,-5 8 1,-5-1-1,-2 2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55.43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1 936 24575,'87'0'0,"-36"-6"0,2-3 0,10-5 0,2-5 0,7-6 0,1-4 0,0-3 0,1-2 0,0 2 0,-1 0 0,-2 0 0,-1 2 0,-5 3 0,-2 1 0,-6 2 0,-1 0 0,-8 2 0,-2 2 0,33-15 0,-8 4 0,-6 1 0,-7 3 0,-5 1 0,-5 1 0,-3 2 0,0 1 0,-1-1 0,-1 1 0,-4 1 0,-7 2 0,-6 4 0,-5 3 0,-2 2 0,2-4 0,-7 4 0,3-4 0,-8 5 0,2-1 0,0-1 0,0-1 0,1 0 0,4-1 0,-6 4 0,7-2 0,-5 2 0,2-2 0,-6 4 0,-3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2:35.37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1086 24575,'66'-25'0,"-1"0"0,21-12 0,4-4 0,-17 7 0,3-2 0,2-1-718,6-3 1,3 0 0,-1 0 717,0 0 0,-1 2 0,-1 1 0,-7 5 0,-2 1 0,-1 1 55,-3 1 0,-2 0 1,0 1-56,-5 3 0,-1 0 0,-2 1 0,27-11 0,-2 2 238,-5 0 1,-3 2-239,-11 5 0,-2 0 0,-9 3 0,-3 1 0,34-18 1083,-19 7-1083,-17 7 426,-11 9-426,-22 7 0,-3 4 0,-15 5 0,0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20:17.4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1712 24575,'50'-36'0,"0"0"0,18-16 0,6-6 0,-7 6 0,6-4 0,2-2-820,-10 8 1,3-1 0,2-1 0,1 1 684,4-3 0,1 0 0,1 1 0,0 0 135,-3 3 0,-1 0 0,1 2 0,-2 0-32,-4 3 0,-1 2 1,-1 0-1,-2 2 32,15-9 0,-2 1 0,-3 2 249,-10 6 1,-2 1 0,-2 2-250,20-13 0,-5 3 0,-18 9 0,-4 3 0,30-18 1877,-22 17-1877,-17 12 1130,-15 11-1130,-13 7 47,-8 5 0,-4 2 0,-3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21:27.19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1240 24575,'48'-4'0,"33"-13"0,-25-1 0,6-3 0,21-7 0,4-4 0,-23 8 0,1-3 0,1 0-349,3 0 0,0 0 0,0-1 349,1-1 0,1 0 0,-2-1 0,-1-1 0,-1 0 0,-1-1 0,-1 1 0,-1-1 0,0 0 0,-2 0 0,0-1 0,-1 1 0,25-12 0,-3 1 171,-5 2 1,-2 1-172,-6 3 0,-3 2 86,-6 2 1,-3 1-87,-5 2 0,-1 2 0,-5 1 0,-1 2 0,36-22 531,-9 6-531,-15 8 0,-16 10 0,-14 9 0,-11 6 0,-10 5 0,-4 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23:42.14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1143 24575,'48'-36'0,"-1"2"0,9-5 0,-2 3 0,3-4 0,4-1-857,13-9 0,3-2 1,2 0 856,-14 9 0,1 1 0,0-1 0,0 2 0,16-11 0,-1 2 0,-1 1 104,-7 5 0,0 1 0,-3 2-104,19-10 0,-5 4 270,-21 10 0,-5 3-270,-10 6 0,-4 2 0,16-13 0,-21 12 1301,-13 12-1301,-10 7 0,-9 6 0,-4 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23:43.74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0 986 24575,'43'-25'0,"6"-10"0,20-15 0,9-6 0,-1 1 0,-34 26 0,-1 1 0,36-23 0,-6 5 0,-5 7 0,-10 7 0,-5 3 0,-8 3 0,-10 5 0,-7 7 0,-9 3 0,-5 6 0,-4 0 0,-1 1 0,0 0 0,2-1 0,2-1 0,3-2 0,8-3 0,9-7 0,9-5 0,3-5 0,-2 1 0,0-1 0,-4-1 0,1-1 0,0-2 0,0-1 0,0 0 0,-1 3 0,-4 3 0,-7 6 0,-4 4 0,-11 9 0,-3 2 0,-7 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0:07.15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1892 267 24575,'-40'-4'0,"-12"0"0,-18 4 0,-24 2 0,38 5 0,-1 4 0,-11 9 0,-1 5 0,-5 7 0,-2 7 0,-1 8 0,-1 4 0,-2 5 0,2 3 0,2 3 0,2 2 0,2 1 0,3 2 0,5-1 0,3-1 0,7-3 0,4-1 0,5-4 0,2 0 0,6-6 0,2 0 0,4-6 0,1-1 0,-18 35 0,9-4 0,8 0 0,8 4 0,4 4 0,7 5 0,6 0 0,3-1 0,3-4 0,7-9 0,16-2 0,22-7 0,30-8 0,-28-28 0,3-3 0,8-2 0,2-1 0,8 0 0,2-1 0,5 0 0,2-1 0,3-2 0,2-1 0,3 1 0,2-1 0,8 1 0,3-3-157,-32-5 0,1-2 0,0 0 157,4-1 0,0 0 0,0-1 0,1-2 0,0 0 0,0-1 0,-5-2 0,0-1 0,0 1 0,32 0 0,0-1 0,-4-1 0,0-3 0,-6-3 0,-2-2 0,-2-3 0,-2-4 0,-6-3 0,-3-4 0,-7-3 0,-4-3 0,-3-4 0,-4-3 0,-3-2 0,-3-4 0,-3-3 0,-4-3 235,-1-3 1,-4-3-236,-3-4 0,-4-3 0,-3-4 0,-4-2 0,-4-6 0,-5-1 0,-3-6 0,-4-2 0,-3-11 0,-5-2 0,-5-5 0,-5-1 0,1 34 0,-2 0 0,-3 0 0,-8-30 0,-3 3 0,-4 10 0,0 3 0,1 5 0,-1 2 0,4 10 0,-2 2 0,1 9 0,0 3 0,-24-33 0,0 14 0,-1 9 0,-3 7 0,-3 6 0,-5 6 0,-3 7 0,-5 5 0,-5 5 0,-7 5 0,-9 6 0,41 9 0,-1 1 0,-9 1 0,-2 1 0,-4 0 0,-3 0 0,-2 0 0,-1 0 0,-1 3 0,-1 2 0,-1 4 0,-1 5 0,-9 8 0,-4 9-885,9 5 0,-5 8 1,-5 6 884,16-6 0,-5 7 0,-1 2 0,3-2 0,6-5 0,-7 4 0,7-4 0,-2 2 0,11-3 0,0 0 0,0 0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38:36.237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1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39:08.00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1314 2 24575,'-64'0'0,"-8"0"0,-13 0 0,-6 0 0,2 0 0,-1 0 0,-5 7 0,2 33 0,0 32 0,11 25 0,11 15 0,13-3 0,11-4 0,6 20 0,3 18 0,1 28 0,-1 32 0,3 18 0,6 19 0,5 13 0,6 12 0,6-3 0,4 4 0,5-12 0,2-12 0,1-3 0,7-25 0,22 4 0,29 7 0,-15-109 0,5-4 0,8 8 0,4-4 0,6-6 0,4-8 0,4-9 0,3-10 0,3-9 0,3-8 0,6-6 0,3-8 0,2-7 0,2-5 0,-29-14 0,1-2 0,1-3-158,2-3 0,1-2 1,1-4 157,-1-2 0,1-4 0,0 0 0,0-1 0,0-2 0,0 0 0,-3-2 0,0-2 0,-1 1 0,-1 0 0,-1 0 0,0 0 0,26 0 0,-2 0 0,-7 0 0,-1 0 0,-8 0 0,-2-3 0,-10-6 0,-2-7 0,-5-6 0,-2-8 0,40-47 0,-14-15 473,-12 0-473,-16 10 0,-13 9 0,-11 8 0,-8 8 0,-9-16 0,-5-32 0,-4-45 0,-2-56 0,0-32 0,0-23 0,0-12 0,-5 14 0,-8 15 0,-9 23 0,-9 35 0,-5 19 0,-8 8 0,-10 17 0,-10-2 0,-6 10 0,-1 15 0,6 15 0,3 17 0,-1 17 0,-2 7 0,-5 2 0,-3 4 0,1-7 0,5 9 0,4-1 0,-1 3 0,-5-1 0,-5 0 0,0 9 0,2 3 0,2 7 0,0 1 0,-7 0 0,-4 5 0,-3 2 0,5 0 0,7-1 0,3 2 0,-1 2 0,-5 7 0,-5 8 0,-10 3 0,31 23 0,2 2 0,-6-10 0,-5 27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40:01.039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2738 2 24575,'-50'0'0,"0"0"0,-19 0 0,-6 0 0,-20-1 0,-6 2-779,20 5 0,-4 3 1,-1 3 778,-6 5 0,-1 4 0,0 4 0,22-3 0,0 2 0,-1 3 0,2 2 0,-1 4 0,0 3 0,2 1 0,1 1 0,-19 13 0,2 2 0,3 3 0,5 0 0,3 1 0,3 2 0,7-1 0,4 0 0,2 1 117,7-3 1,3 0 0,3 0-118,-14 24 0,6 0 0,6-4 0,4 0 238,5-4 1,5-1-239,3-4 0,5-1 0,5-4 0,4 0 0,4-5 0,3 0 592,1 0 0,3 0-592,2-2 0,2-1 161,2-1 0,5-1-161,6 0 0,7-1 0,11-1 0,8-2 0,17 4 0,9-4 0,15 4 0,9-3-379,-17-15 0,3-2 1,4-1 378,7 0 0,4-3 0,1-1 0,-16-6 0,2-2 0,1-1 0,1-1-420,4 1 0,2-2 0,1-1 0,-1 0 420,1 0 0,-1-1 0,1 0 0,1-1 0,1 1 0,1 0 0,0 0 0,-1-1 0,-4-1 0,-1 0 0,1 0 0,-1-2 0,1 0 0,1-1 0,-1-1 0,1 0 0,0-2 0,0-1 0,0-1 0,-2 0 0,-2-2 0,-1 0 0,-1-1 0,-1 0-259,22 0 1,-2-1-1,-2-1 259,-9-1 0,-2-1 0,0-1 0,-6-3 0,-1-1 0,-1-3 0,-3-1 0,-1-3 0,-1-2-40,-2-1 0,-2-2 0,-2-2 40,22-11 0,-4-2 492,-13 0 1,-3-1-493,-9 1 0,-5-1 844,-7 0 0,-5-2-844,26-36 893,-17-9-893,-29 30 0,-4-4 73,0-11 0,-3-3-73,0-13 0,-1-4 0,-2-8 0,-2-3 0,-3-1 0,-1 1 0,-1 2 0,-2 1 0,-2 6 0,-3 2 0,-7 7 0,-5 1 0,-7 6 0,-6 3 0,-8 4 0,-7 4 0,-5 4 0,-4 3 0,1 6 0,-2 5 0,1 4 0,-2 4 0,1 2 0,-1 2 0,-4 2 0,0 1 0,-2 1 0,-1 1 0,-1 0 0,-1 0 0,-2 0 0,1 2 0,1 2 0,0 2 0,-2 0 0,-2 2 0,-1 3 0,-1 1 0,-3 1 0,0 2 0,-6 0 0,-1 1 0,-4 3 0,-1 0 0,-5 1 0,-2 1 0,22 3 0,-2 1 0,-1 0-551,-9 1 0,-2 0 0,-4 0 551,5 0 0,-4-2 0,-4 3 0,-7 6-469,15 4 1,-5 5 0,-4 2 0,-3 3 0,-3 1 0,1 2 0,-1 0 327,13-3 0,-2 2 0,-2 2 0,-1 0 0,0 1 0,1 0 0,2 0 0,1-1 0,4-1 1,-19 6-1,2-1 0,3 0 0,2 0 0,2 1 0,1 0 0,0 7 0,-1-1 0,1 1 0,-1-1 1,0 0-1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09:13.20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1 921 24575,'92'-1'0,"-36"-4"0,3-4 0,17-5 0,4-5 0,9-4 0,4-5-530,-21 5 0,3-3 1,-1 0 529,1 1 0,0 0 0,0 0 0,0-1 0,-1 0 0,0 0 0,-2 0 0,0 0 0,-2 1 68,-6 0 1,-2 1 0,-1 0-69,31-13 0,-3 1 0,-8 4 0,-2 2 168,-10 3 0,-3 1-168,-8 4 0,-4 2 0,33-16 0,-17 6 801,-17 6-801,-15 7 246,-8 2-246,-2-1 0,2-2 0,1-1 0,-2 4 0,-6 4 0,-5 5 0,-9 2 0,-5 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09:51.1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1 734 24575,'59'-16'0,"1"-1"0,15-7 0,5-5 0,-14 5 0,4-3 0,0 0-370,5-3 1,1-1 0,-1 2 369,-4 2 0,-1 2 0,-1 1 0,24-9 0,-4 1 181,-13 7 0,-5 1-181,-9 4 0,-2 0 92,-8 2 0,-2 0-92,36-13 0,-15 2 0,-15-1 562,-10 2-562,-8 4 0,-8 4 0,-6 6 0,-7 5 0,-6 6 0,-2 2 0,0-3 0,-1 1 0,3-4 0,1 2 0,-4 1 0,1 2 0,-6 2 0,1 0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00.26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1354 24575,'54'-45'0,"1"0"0,14-15 0,5-4 0,-14 14 0,3-2 0,0-2-728,7-6 0,1-3 0,0 1 728,-1 1 0,1 0 0,-2 1 0,-4 4 0,0 2 0,-2 1 206,-4 4 1,-2 1-1,-3 3-206,14-9 0,-5 5 190,-13 11 0,-3 4-190,21-13 0,-17 17 0,-15 9 1119,-9 6-1119,-6 4 66,-5 4-66,-5 2 0,-5 6 0,-4-2 0,-1 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53.90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1590 24575,'77'-51'0,"-20"12"0,6-5 0,-6 3 0,4-4 0,2-2-769,11-8 0,3-2 1,0 0 768,1 0 0,0 0 0,-1 1 0,-7 3 0,-1 1 0,-1 1 89,-7 6 1,-1 1 0,-2 1-90,22-17 0,-3 2 0,-2 1 0,0 1 0,3-2 0,-1 1 0,-8 4 0,-2 2 245,-8 5 0,-3 3-245,-11 8 0,-5 2 0,13-9 0,-18 15 1165,-13 13-1165,-9 8 95,-5 8 1,-5-1-1,-2 2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55.43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1 936 24575,'87'0'0,"-36"-6"0,2-3 0,10-5 0,2-5 0,7-6 0,1-4 0,0-3 0,1-2 0,0 2 0,-1 0 0,-2 0 0,-1 2 0,-5 3 0,-2 1 0,-6 2 0,-1 0 0,-8 2 0,-2 2 0,33-15 0,-8 4 0,-6 1 0,-7 3 0,-5 1 0,-5 1 0,-3 2 0,0 1 0,-1-1 0,-1 1 0,-4 1 0,-7 2 0,-6 4 0,-5 3 0,-2 2 0,2-4 0,-7 4 0,3-4 0,-8 5 0,2-1 0,0-1 0,0-1 0,1 0 0,4-1 0,-6 4 0,7-2 0,-5 2 0,2-2 0,-6 4 0,-3 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2:35.37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1086 24575,'66'-25'0,"-1"0"0,21-12 0,4-4 0,-17 7 0,3-2 0,2-1-718,6-3 1,3 0 0,-1 0 717,0 0 0,-1 2 0,-1 1 0,-7 5 0,-2 1 0,-1 1 55,-3 1 0,-2 0 1,0 1-56,-5 3 0,-1 0 0,-2 1 0,27-11 0,-2 2 238,-5 0 1,-3 2-239,-11 5 0,-2 0 0,-9 3 0,-3 1 0,34-18 1083,-19 7-1083,-17 7 426,-11 9-426,-22 7 0,-3 4 0,-15 5 0,0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20:17.4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1712 24575,'50'-36'0,"0"0"0,18-16 0,6-6 0,-7 6 0,6-4 0,2-2-820,-10 8 1,3-1 0,2-1 0,1 1 684,4-3 0,1 0 0,1 1 0,0 0 135,-3 3 0,-1 0 0,1 2 0,-2 0-32,-4 3 0,-1 2 1,-1 0-1,-2 2 32,15-9 0,-2 1 0,-3 2 249,-10 6 1,-2 1 0,-2 2-250,20-13 0,-5 3 0,-18 9 0,-4 3 0,30-18 1877,-22 17-1877,-17 12 1130,-15 11-1130,-13 7 47,-8 5 0,-4 2 0,-3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09:13.20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1 921 24575,'92'-1'0,"-36"-4"0,3-4 0,17-5 0,4-5 0,9-4 0,4-5-530,-21 5 0,3-3 1,-1 0 529,1 1 0,0 0 0,0 0 0,0-1 0,-1 0 0,0 0 0,-2 0 0,0 0 0,-2 1 68,-6 0 1,-2 1 0,-1 0-69,31-13 0,-3 1 0,-8 4 0,-2 2 168,-10 3 0,-3 1-168,-8 4 0,-4 2 0,33-16 0,-17 6 801,-17 6-801,-15 7 246,-8 2-246,-2-1 0,2-2 0,1-1 0,-2 4 0,-6 4 0,-5 5 0,-9 2 0,-5 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21:27.19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1240 24575,'48'-4'0,"33"-13"0,-25-1 0,6-3 0,21-7 0,4-4 0,-23 8 0,1-3 0,1 0-349,3 0 0,0 0 0,0-1 349,1-1 0,1 0 0,-2-1 0,-1-1 0,-1 0 0,-1-1 0,-1 1 0,-1-1 0,0 0 0,-2 0 0,0-1 0,-1 1 0,25-12 0,-3 1 171,-5 2 1,-2 1-172,-6 3 0,-3 2 86,-6 2 1,-3 1-87,-5 2 0,-1 2 0,-5 1 0,-1 2 0,36-22 531,-9 6-531,-15 8 0,-16 10 0,-14 9 0,-11 6 0,-10 5 0,-4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23:42.14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1143 24575,'48'-36'0,"-1"2"0,9-5 0,-2 3 0,3-4 0,4-1-857,13-9 0,3-2 1,2 0 856,-14 9 0,1 1 0,0-1 0,0 2 0,16-11 0,-1 2 0,-1 1 104,-7 5 0,0 1 0,-3 2-104,19-10 0,-5 4 270,-21 10 0,-5 3-270,-10 6 0,-4 2 0,16-13 0,-21 12 1301,-13 12-1301,-10 7 0,-9 6 0,-4 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23:43.74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0 986 24575,'43'-25'0,"6"-10"0,20-15 0,9-6 0,-1 1 0,-34 26 0,-1 1 0,36-23 0,-6 5 0,-5 7 0,-10 7 0,-5 3 0,-8 3 0,-10 5 0,-7 7 0,-9 3 0,-5 6 0,-4 0 0,-1 1 0,0 0 0,2-1 0,2-1 0,3-2 0,8-3 0,9-7 0,9-5 0,3-5 0,-2 1 0,0-1 0,-4-1 0,1-1 0,0-2 0,0-1 0,0 0 0,-1 3 0,-4 3 0,-7 6 0,-4 4 0,-11 9 0,-3 2 0,-7 6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34:39.60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1513 24575,'58'-47'0,"1"0"0,-3 3 0,4-3 0,5-2 0,-1 0 0,5-2 0,3-2 0,2-1-656,-6 5 1,3-2-1,1-1 1,1 1 0,-2 1 355,-2 1 1,0 0-1,-1 1 1,0 0 0,-1 2 299,11-7 0,-1 1 0,-1 2 0,-4 1 352,10-4 0,-3 1 0,-7 5-352,5-3 0,-8 4 430,-15 10 1,-6 4-431,7-5 0,-35 22 0,-7 8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34:40.71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1 720 24575,'50'-37'0,"0"0"0,9-7 0,5-3 0,-10 8 0,2-2 0,0 1 0,1 0 0,-1 0 0,-2 1 0,19-14 0,-4 3 0,-10 10 0,-5 5 0,16-9 0,-18 15 0,-26 17 0,-11 5 0,-10 5 0,1-2 0,-1-3 0,-1 2 0,-2 1 0,9 3 0,10-4 0,15-1 0,-13 0 0,0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39:52.088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3620 24575,'42'0'0,"11"-1"0,20-5 0,13-9 0,7-9 0,-3-9 0,-3-4 0,-7 2 0,-1 0 0,-6 1 0,-2 3 0,-1-3 0,0 0 0,3 1 0,0-2 0,0 2 0,-9 3 0,-11 2 0,-10 1 0,-10 2 0,-7-1 0,-3-5 0,-4-9 0,-3-19 0,-5-19 0,-5-15 0,-5 41 0,0-2 0,-1-1 0,0 0 0,0-2 0,0-1 0,0-3 0,0-1 0,-2-2 0,0-1 0,-1-4 0,-2 0 0,1-2 0,-1-1 0,0-2 0,-1 1 0,1 1 0,1 1 0,0 3 0,0 1 0,0 4 0,0 1 0,2 6 0,1 1 0,0 4 0,0 2 0,1-41 0,0 3 0,0-1 0,3-1 0,8 1 0,6 6 0,6 6 0,5 2 0,4 4 0,8 4 0,8 4 0,12 4 0,8 3 0,8 5 0,3 8 0,3 11 0,8 14 0,-40 11 0,1 3 0,4 1 0,2 1 0,1 0 0,0 2 0,2-1 0,-1 0 0,1 0 0,-1 0 0,-4 1 0,-1 1 0,-2 3 0,-1 1 0,46 11 0,-9 4 0,-4-1 0,-6-3 0,-8-2 0,-3-2 0,-1-2 0,-7-2 0,-2-3 0,-3-3 0,-1-1 0,2-2 0,-1 0 0,-5 0 0,-6 0 0,-10 0 0,-7 0 0,-7 0 0,-5 0 0,-4 0 0,-3 0 0,0 0 0,3 0 0,6-1 0,11-7 0,7-3 0,5-3 0,1 1 0,0 3 0,3 1 0,3 0 0,1 0 0,-2 0 0,-6 4 0,-4 3 0,-4 1 0,-2-1 0,-5-1 0,-2 1 0,-1 0 0,-11 11 0,-27 32 0,-12 7 0,15-18 0,-14 13 0,0 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39:54.589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1 132 24575,'32'0'0,"5"0"0,9 11 0,8 12 0,3 12 0,0 8 0,-6-4 0,-8-5 0,-6-6 0,-7-5 0,-5-4 0,-4-4 0,-2-1 0,-2-5 0,-2 1 0,-6-6 0,-2 0 0,-5-2 0,0 3 0,-2 3 0,-1 1 0,-5 2 0,-5 0 0,-7 3 0,-4 1 0,0-1 0,-3 4 0,0-1 0,0 3 0,0-2 0,5-1 0,4 0 0,1-1 0,1 2 0,0 1 0,0 0 0,-1 2 0,5-9 0,-4 3 0,9-11 0,-4 3 0,2-1 0,1 1 0,2-2 0,-3-1 0,4-6 0,-3-12 0,2-23 0,-1-29 0,1-21 0,3 36 0,-1 0 0,2-1 0,0 1 0,0-43 0,0 15 0,0 19 0,0 14 0,0 12 0,0 8 0,0 7 0,0 6 0,0 7 0,0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09:51.1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1 734 24575,'59'-16'0,"1"-1"0,15-7 0,5-5 0,-14 5 0,4-3 0,0 0-370,5-3 1,1-1 0,-1 2 369,-4 2 0,-1 2 0,-1 1 0,24-9 0,-4 1 181,-13 7 0,-5 1-181,-9 4 0,-2 0 92,-8 2 0,-2 0-92,36-13 0,-15 2 0,-15-1 562,-10 2-562,-8 4 0,-8 4 0,-6 6 0,-7 5 0,-6 6 0,-2 2 0,0-3 0,-1 1 0,3-4 0,1 2 0,-4 1 0,1 2 0,-6 2 0,1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0:11:00.26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1354 24575,'54'-45'0,"1"0"0,14-15 0,5-4 0,-14 14 0,3-2 0,0-2-728,7-6 0,1-3 0,0 1 728,-1 1 0,1 0 0,-2 1 0,-4 4 0,0 2 0,-2 1 206,-4 4 1,-2 1-1,-3 3-206,14-9 0,-5 5 190,-13 11 0,-3 4-190,21-13 0,-17 17 0,-15 9 1119,-9 6-1119,-6 4 66,-5 4-66,-5 2 0,-5 6 0,-4-2 0,-1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11-01-2023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3982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627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5.xml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customXml" Target="../ink/ink1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customXml" Target="../ink/ink8.xml"/><Relationship Id="rId15" Type="http://schemas.openxmlformats.org/officeDocument/2006/relationships/image" Target="../media/image25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customXml" Target="../ink/ink10.xml"/><Relationship Id="rId14" Type="http://schemas.openxmlformats.org/officeDocument/2006/relationships/customXml" Target="../ink/ink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18.xml"/><Relationship Id="rId18" Type="http://schemas.openxmlformats.org/officeDocument/2006/relationships/customXml" Target="../ink/ink20.xml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28.png"/><Relationship Id="rId17" Type="http://schemas.openxmlformats.org/officeDocument/2006/relationships/image" Target="../media/image31.png"/><Relationship Id="rId2" Type="http://schemas.openxmlformats.org/officeDocument/2006/relationships/image" Target="../media/image9.png"/><Relationship Id="rId16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19" Type="http://schemas.openxmlformats.org/officeDocument/2006/relationships/image" Target="../media/image32.png"/><Relationship Id="rId4" Type="http://schemas.openxmlformats.org/officeDocument/2006/relationships/image" Target="../media/image16.png"/><Relationship Id="rId9" Type="http://schemas.openxmlformats.org/officeDocument/2006/relationships/customXml" Target="../ink/ink16.xml"/><Relationship Id="rId1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26.xml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12" Type="http://schemas.openxmlformats.org/officeDocument/2006/relationships/image" Target="../media/image34.png"/><Relationship Id="rId17" Type="http://schemas.openxmlformats.org/officeDocument/2006/relationships/image" Target="../media/image37.png"/><Relationship Id="rId2" Type="http://schemas.openxmlformats.org/officeDocument/2006/relationships/image" Target="../media/image9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5" Type="http://schemas.openxmlformats.org/officeDocument/2006/relationships/customXml" Target="../ink/ink27.xml"/><Relationship Id="rId10" Type="http://schemas.openxmlformats.org/officeDocument/2006/relationships/image" Target="../media/image33.png"/><Relationship Id="rId4" Type="http://schemas.openxmlformats.org/officeDocument/2006/relationships/image" Target="../media/image16.png"/><Relationship Id="rId9" Type="http://schemas.openxmlformats.org/officeDocument/2006/relationships/customXml" Target="../ink/ink24.xml"/><Relationship Id="rId1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33.xml"/><Relationship Id="rId18" Type="http://schemas.openxmlformats.org/officeDocument/2006/relationships/image" Target="../media/image40.png"/><Relationship Id="rId3" Type="http://schemas.openxmlformats.org/officeDocument/2006/relationships/customXml" Target="../ink/ink28.xml"/><Relationship Id="rId21" Type="http://schemas.openxmlformats.org/officeDocument/2006/relationships/image" Target="../media/image42.png"/><Relationship Id="rId7" Type="http://schemas.openxmlformats.org/officeDocument/2006/relationships/customXml" Target="../ink/ink30.xml"/><Relationship Id="rId12" Type="http://schemas.openxmlformats.org/officeDocument/2006/relationships/image" Target="../media/image34.png"/><Relationship Id="rId17" Type="http://schemas.openxmlformats.org/officeDocument/2006/relationships/customXml" Target="../ink/ink35.xml"/><Relationship Id="rId2" Type="http://schemas.openxmlformats.org/officeDocument/2006/relationships/image" Target="../media/image9.png"/><Relationship Id="rId16" Type="http://schemas.openxmlformats.org/officeDocument/2006/relationships/image" Target="../media/image39.png"/><Relationship Id="rId20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32.xml"/><Relationship Id="rId5" Type="http://schemas.openxmlformats.org/officeDocument/2006/relationships/customXml" Target="../ink/ink29.xml"/><Relationship Id="rId15" Type="http://schemas.openxmlformats.org/officeDocument/2006/relationships/customXml" Target="../ink/ink34.xml"/><Relationship Id="rId10" Type="http://schemas.openxmlformats.org/officeDocument/2006/relationships/image" Target="../media/image33.png"/><Relationship Id="rId19" Type="http://schemas.openxmlformats.org/officeDocument/2006/relationships/image" Target="../media/image41.png"/><Relationship Id="rId4" Type="http://schemas.openxmlformats.org/officeDocument/2006/relationships/image" Target="../media/image16.png"/><Relationship Id="rId9" Type="http://schemas.openxmlformats.org/officeDocument/2006/relationships/customXml" Target="../ink/ink31.xml"/><Relationship Id="rId1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42.xml"/><Relationship Id="rId18" Type="http://schemas.openxmlformats.org/officeDocument/2006/relationships/image" Target="../media/image44.png"/><Relationship Id="rId26" Type="http://schemas.openxmlformats.org/officeDocument/2006/relationships/customXml" Target="../ink/ink48.xml"/><Relationship Id="rId3" Type="http://schemas.openxmlformats.org/officeDocument/2006/relationships/customXml" Target="../ink/ink37.xml"/><Relationship Id="rId21" Type="http://schemas.openxmlformats.org/officeDocument/2006/relationships/image" Target="../media/image46.png"/><Relationship Id="rId7" Type="http://schemas.openxmlformats.org/officeDocument/2006/relationships/customXml" Target="../ink/ink39.xml"/><Relationship Id="rId12" Type="http://schemas.openxmlformats.org/officeDocument/2006/relationships/image" Target="../media/image34.png"/><Relationship Id="rId17" Type="http://schemas.openxmlformats.org/officeDocument/2006/relationships/customXml" Target="../ink/ink44.xml"/><Relationship Id="rId25" Type="http://schemas.openxmlformats.org/officeDocument/2006/relationships/image" Target="../media/image48.png"/><Relationship Id="rId2" Type="http://schemas.openxmlformats.org/officeDocument/2006/relationships/image" Target="../media/image9.png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41.xml"/><Relationship Id="rId24" Type="http://schemas.openxmlformats.org/officeDocument/2006/relationships/customXml" Target="../ink/ink47.xml"/><Relationship Id="rId5" Type="http://schemas.openxmlformats.org/officeDocument/2006/relationships/customXml" Target="../ink/ink38.xml"/><Relationship Id="rId15" Type="http://schemas.openxmlformats.org/officeDocument/2006/relationships/customXml" Target="../ink/ink43.xml"/><Relationship Id="rId23" Type="http://schemas.openxmlformats.org/officeDocument/2006/relationships/image" Target="../media/image47.png"/><Relationship Id="rId28" Type="http://schemas.openxmlformats.org/officeDocument/2006/relationships/customXml" Target="../ink/ink49.xml"/><Relationship Id="rId10" Type="http://schemas.openxmlformats.org/officeDocument/2006/relationships/image" Target="../media/image33.png"/><Relationship Id="rId19" Type="http://schemas.openxmlformats.org/officeDocument/2006/relationships/customXml" Target="../ink/ink45.xml"/><Relationship Id="rId4" Type="http://schemas.openxmlformats.org/officeDocument/2006/relationships/image" Target="../media/image16.png"/><Relationship Id="rId9" Type="http://schemas.openxmlformats.org/officeDocument/2006/relationships/customXml" Target="../ink/ink40.xml"/><Relationship Id="rId14" Type="http://schemas.openxmlformats.org/officeDocument/2006/relationships/image" Target="../media/image38.png"/><Relationship Id="rId22" Type="http://schemas.openxmlformats.org/officeDocument/2006/relationships/customXml" Target="../ink/ink46.xml"/><Relationship Id="rId27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13" Type="http://schemas.openxmlformats.org/officeDocument/2006/relationships/image" Target="../media/image34.png"/><Relationship Id="rId18" Type="http://schemas.openxmlformats.org/officeDocument/2006/relationships/customXml" Target="../ink/ink57.xml"/><Relationship Id="rId26" Type="http://schemas.openxmlformats.org/officeDocument/2006/relationships/image" Target="../media/image24.png"/><Relationship Id="rId3" Type="http://schemas.openxmlformats.org/officeDocument/2006/relationships/image" Target="../media/image51.png"/><Relationship Id="rId21" Type="http://schemas.openxmlformats.org/officeDocument/2006/relationships/image" Target="../media/image53.png"/><Relationship Id="rId7" Type="http://schemas.openxmlformats.org/officeDocument/2006/relationships/image" Target="../media/image20.png"/><Relationship Id="rId12" Type="http://schemas.openxmlformats.org/officeDocument/2006/relationships/customXml" Target="../ink/ink54.xml"/><Relationship Id="rId17" Type="http://schemas.openxmlformats.org/officeDocument/2006/relationships/image" Target="../media/image43.png"/><Relationship Id="rId25" Type="http://schemas.openxmlformats.org/officeDocument/2006/relationships/customXml" Target="../ink/ink60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56.xml"/><Relationship Id="rId20" Type="http://schemas.openxmlformats.org/officeDocument/2006/relationships/customXml" Target="../ink/ink58.xml"/><Relationship Id="rId29" Type="http://schemas.openxmlformats.org/officeDocument/2006/relationships/customXml" Target="../ink/ink6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11" Type="http://schemas.openxmlformats.org/officeDocument/2006/relationships/image" Target="../media/image33.png"/><Relationship Id="rId24" Type="http://schemas.openxmlformats.org/officeDocument/2006/relationships/image" Target="../media/image55.png"/><Relationship Id="rId5" Type="http://schemas.openxmlformats.org/officeDocument/2006/relationships/image" Target="../media/image16.png"/><Relationship Id="rId15" Type="http://schemas.openxmlformats.org/officeDocument/2006/relationships/image" Target="../media/image38.png"/><Relationship Id="rId23" Type="http://schemas.openxmlformats.org/officeDocument/2006/relationships/image" Target="../media/image54.png"/><Relationship Id="rId28" Type="http://schemas.openxmlformats.org/officeDocument/2006/relationships/image" Target="../media/image56.png"/><Relationship Id="rId10" Type="http://schemas.openxmlformats.org/officeDocument/2006/relationships/customXml" Target="../ink/ink53.xml"/><Relationship Id="rId19" Type="http://schemas.openxmlformats.org/officeDocument/2006/relationships/image" Target="../media/image52.png"/><Relationship Id="rId4" Type="http://schemas.openxmlformats.org/officeDocument/2006/relationships/customXml" Target="../ink/ink50.xml"/><Relationship Id="rId9" Type="http://schemas.openxmlformats.org/officeDocument/2006/relationships/image" Target="../media/image26.png"/><Relationship Id="rId14" Type="http://schemas.openxmlformats.org/officeDocument/2006/relationships/customXml" Target="../ink/ink55.xml"/><Relationship Id="rId22" Type="http://schemas.openxmlformats.org/officeDocument/2006/relationships/customXml" Target="../ink/ink59.xml"/><Relationship Id="rId27" Type="http://schemas.openxmlformats.org/officeDocument/2006/relationships/customXml" Target="../ink/ink61.xml"/><Relationship Id="rId30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67.xml"/><Relationship Id="rId18" Type="http://schemas.openxmlformats.org/officeDocument/2006/relationships/image" Target="../media/image43.png"/><Relationship Id="rId26" Type="http://schemas.openxmlformats.org/officeDocument/2006/relationships/image" Target="../media/image61.png"/><Relationship Id="rId3" Type="http://schemas.openxmlformats.org/officeDocument/2006/relationships/image" Target="../media/image58.png"/><Relationship Id="rId21" Type="http://schemas.openxmlformats.org/officeDocument/2006/relationships/customXml" Target="../ink/ink71.xml"/><Relationship Id="rId7" Type="http://schemas.openxmlformats.org/officeDocument/2006/relationships/customXml" Target="../ink/ink64.xml"/><Relationship Id="rId12" Type="http://schemas.openxmlformats.org/officeDocument/2006/relationships/image" Target="../media/image33.png"/><Relationship Id="rId17" Type="http://schemas.openxmlformats.org/officeDocument/2006/relationships/customXml" Target="../ink/ink69.xml"/><Relationship Id="rId25" Type="http://schemas.openxmlformats.org/officeDocument/2006/relationships/customXml" Target="../ink/ink73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20" Type="http://schemas.openxmlformats.org/officeDocument/2006/relationships/image" Target="../media/image52.png"/><Relationship Id="rId29" Type="http://schemas.openxmlformats.org/officeDocument/2006/relationships/customXml" Target="../ink/ink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66.xml"/><Relationship Id="rId24" Type="http://schemas.openxmlformats.org/officeDocument/2006/relationships/image" Target="../media/image60.png"/><Relationship Id="rId32" Type="http://schemas.openxmlformats.org/officeDocument/2006/relationships/image" Target="../media/image64.png"/><Relationship Id="rId5" Type="http://schemas.openxmlformats.org/officeDocument/2006/relationships/customXml" Target="../ink/ink63.xml"/><Relationship Id="rId15" Type="http://schemas.openxmlformats.org/officeDocument/2006/relationships/customXml" Target="../ink/ink68.xml"/><Relationship Id="rId23" Type="http://schemas.openxmlformats.org/officeDocument/2006/relationships/customXml" Target="../ink/ink72.xml"/><Relationship Id="rId28" Type="http://schemas.openxmlformats.org/officeDocument/2006/relationships/image" Target="../media/image62.png"/><Relationship Id="rId10" Type="http://schemas.openxmlformats.org/officeDocument/2006/relationships/image" Target="../media/image26.png"/><Relationship Id="rId19" Type="http://schemas.openxmlformats.org/officeDocument/2006/relationships/customXml" Target="../ink/ink70.xml"/><Relationship Id="rId31" Type="http://schemas.openxmlformats.org/officeDocument/2006/relationships/customXml" Target="../ink/ink76.xml"/><Relationship Id="rId4" Type="http://schemas.openxmlformats.org/officeDocument/2006/relationships/image" Target="../media/image51.png"/><Relationship Id="rId9" Type="http://schemas.openxmlformats.org/officeDocument/2006/relationships/customXml" Target="../ink/ink65.xml"/><Relationship Id="rId14" Type="http://schemas.openxmlformats.org/officeDocument/2006/relationships/image" Target="../media/image34.png"/><Relationship Id="rId22" Type="http://schemas.openxmlformats.org/officeDocument/2006/relationships/image" Target="../media/image59.png"/><Relationship Id="rId27" Type="http://schemas.openxmlformats.org/officeDocument/2006/relationships/customXml" Target="../ink/ink74.xml"/><Relationship Id="rId30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L01P02_</a:t>
            </a:r>
            <a:r>
              <a:rPr lang="nl-NL" sz="8800"/>
              <a:t>Les 8</a:t>
            </a:r>
            <a:br>
              <a:rPr lang="nl-NL" sz="8800" dirty="0"/>
            </a:br>
            <a:r>
              <a:rPr lang="nl-NL" sz="8800" dirty="0"/>
              <a:t>PIR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0335-261F-F6DD-E7E2-4F220637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Knop + Weerstand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9D98EB-3D41-6419-8EFA-7E6273F76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677" y="489438"/>
            <a:ext cx="7772400" cy="6207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DA5DE4-E959-A44D-6B73-833F4BBF8A02}"/>
              </a:ext>
            </a:extLst>
          </p:cNvPr>
          <p:cNvSpPr txBox="1"/>
          <p:nvPr/>
        </p:nvSpPr>
        <p:spPr>
          <a:xfrm>
            <a:off x="668215" y="1910862"/>
            <a:ext cx="318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Welke waarde weerstand ?</a:t>
            </a:r>
          </a:p>
        </p:txBody>
      </p:sp>
    </p:spTree>
    <p:extLst>
      <p:ext uri="{BB962C8B-B14F-4D97-AF65-F5344CB8AC3E}">
        <p14:creationId xmlns:p14="http://schemas.microsoft.com/office/powerpoint/2010/main" val="239247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D83A-8DA0-0C17-542B-759DC89C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56A4-9457-190F-6AC1-7C275339F7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20E0A-8279-7CD3-C77B-E6985FE07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45" y="1690688"/>
            <a:ext cx="7133493" cy="47959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C7AF83-CCCB-E1A4-9405-DA4FEB71E4EC}"/>
                  </a:ext>
                </a:extLst>
              </p14:cNvPr>
              <p14:cNvContentPartPr/>
              <p14:nvPr/>
            </p14:nvContentPartPr>
            <p14:xfrm>
              <a:off x="1053277" y="2238489"/>
              <a:ext cx="1548000" cy="1035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C7AF83-CCCB-E1A4-9405-DA4FEB71E4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7277" y="2202489"/>
                <a:ext cx="1619640" cy="1107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0A0818E-A69E-704F-1F7B-5B3B8D3CE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015" y="1689369"/>
            <a:ext cx="3073400" cy="21336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0580B0C1-FEB4-1936-F2C2-34AE07D2CF7C}"/>
              </a:ext>
            </a:extLst>
          </p:cNvPr>
          <p:cNvSpPr/>
          <p:nvPr/>
        </p:nvSpPr>
        <p:spPr>
          <a:xfrm>
            <a:off x="6518631" y="2637848"/>
            <a:ext cx="1453662" cy="460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3209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D83A-8DA0-0C17-542B-759DC89C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56A4-9457-190F-6AC1-7C275339F7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20E0A-8279-7CD3-C77B-E6985FE07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45" y="1690688"/>
            <a:ext cx="7133493" cy="47959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6E09A4-0DBA-6E99-EFAB-9D264CFAED92}"/>
                  </a:ext>
                </a:extLst>
              </p14:cNvPr>
              <p14:cNvContentPartPr/>
              <p14:nvPr/>
            </p14:nvContentPartPr>
            <p14:xfrm>
              <a:off x="1317157" y="2650329"/>
              <a:ext cx="955800" cy="331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6E09A4-0DBA-6E99-EFAB-9D264CFAED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1517" y="2614689"/>
                <a:ext cx="102744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6F07C1E-173A-9A17-499C-84CF04E6868C}"/>
                  </a:ext>
                </a:extLst>
              </p14:cNvPr>
              <p14:cNvContentPartPr/>
              <p14:nvPr/>
            </p14:nvContentPartPr>
            <p14:xfrm>
              <a:off x="2426317" y="2401209"/>
              <a:ext cx="970200" cy="690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6F07C1E-173A-9A17-499C-84CF04E686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0317" y="2365569"/>
                <a:ext cx="1041840" cy="76212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406F8D78-0E3A-80BC-48BD-37296E5E7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3155" y="3232671"/>
            <a:ext cx="4876800" cy="2527300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63515472-61DF-D592-70A5-DDE64BF86DA4}"/>
              </a:ext>
            </a:extLst>
          </p:cNvPr>
          <p:cNvSpPr/>
          <p:nvPr/>
        </p:nvSpPr>
        <p:spPr>
          <a:xfrm>
            <a:off x="5931876" y="4691127"/>
            <a:ext cx="1453662" cy="460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0797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D83A-8DA0-0C17-542B-759DC89C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56A4-9457-190F-6AC1-7C275339F7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20E0A-8279-7CD3-C77B-E6985FE07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45" y="1690688"/>
            <a:ext cx="7133493" cy="47959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6E09A4-0DBA-6E99-EFAB-9D264CFAED92}"/>
                  </a:ext>
                </a:extLst>
              </p14:cNvPr>
              <p14:cNvContentPartPr/>
              <p14:nvPr/>
            </p14:nvContentPartPr>
            <p14:xfrm>
              <a:off x="1317157" y="2650329"/>
              <a:ext cx="955800" cy="331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6E09A4-0DBA-6E99-EFAB-9D264CFAED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1143" y="2614329"/>
                <a:ext cx="1027467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581A4F-64FC-B1DF-FFD2-993F90BE4AA9}"/>
                  </a:ext>
                </a:extLst>
              </p14:cNvPr>
              <p14:cNvContentPartPr/>
              <p14:nvPr/>
            </p14:nvContentPartPr>
            <p14:xfrm>
              <a:off x="2573557" y="2675169"/>
              <a:ext cx="693720" cy="264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581A4F-64FC-B1DF-FFD2-993F90BE4A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37917" y="2639169"/>
                <a:ext cx="76536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FF527CB-E40A-A0D0-DCF4-6431EE1AA41D}"/>
                  </a:ext>
                </a:extLst>
              </p14:cNvPr>
              <p14:cNvContentPartPr/>
              <p14:nvPr/>
            </p14:nvContentPartPr>
            <p14:xfrm>
              <a:off x="3545197" y="2178009"/>
              <a:ext cx="1293480" cy="100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FF527CB-E40A-A0D0-DCF4-6431EE1AA41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09557" y="2142369"/>
                <a:ext cx="1365120" cy="108108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3B576DD-5FAF-FFB9-7935-67A4BFE35A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0200" y="2675169"/>
            <a:ext cx="4953000" cy="3848100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E5635B73-81A8-0125-333B-F11458B2BDA3}"/>
              </a:ext>
            </a:extLst>
          </p:cNvPr>
          <p:cNvSpPr/>
          <p:nvPr/>
        </p:nvSpPr>
        <p:spPr>
          <a:xfrm>
            <a:off x="5379992" y="4599219"/>
            <a:ext cx="1453662" cy="460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5634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D83A-8DA0-0C17-542B-759DC89C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56A4-9457-190F-6AC1-7C275339F7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20E0A-8279-7CD3-C77B-E6985FE07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" y="1603449"/>
            <a:ext cx="7133493" cy="47959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6E09A4-0DBA-6E99-EFAB-9D264CFAED92}"/>
                  </a:ext>
                </a:extLst>
              </p14:cNvPr>
              <p14:cNvContentPartPr/>
              <p14:nvPr/>
            </p14:nvContentPartPr>
            <p14:xfrm>
              <a:off x="1188757" y="2530449"/>
              <a:ext cx="955800" cy="331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6E09A4-0DBA-6E99-EFAB-9D264CFAED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2743" y="2494449"/>
                <a:ext cx="1027467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581A4F-64FC-B1DF-FFD2-993F90BE4AA9}"/>
                  </a:ext>
                </a:extLst>
              </p14:cNvPr>
              <p14:cNvContentPartPr/>
              <p14:nvPr/>
            </p14:nvContentPartPr>
            <p14:xfrm>
              <a:off x="2376397" y="2622609"/>
              <a:ext cx="693720" cy="264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581A4F-64FC-B1DF-FFD2-993F90BE4A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40378" y="2586609"/>
                <a:ext cx="765397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7B83276-1C3A-927D-16E1-17C280176034}"/>
                  </a:ext>
                </a:extLst>
              </p14:cNvPr>
              <p14:cNvContentPartPr/>
              <p14:nvPr/>
            </p14:nvContentPartPr>
            <p14:xfrm>
              <a:off x="3724777" y="2441212"/>
              <a:ext cx="608760" cy="487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B83276-1C3A-927D-16E1-17C2801760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9137" y="2405572"/>
                <a:ext cx="68040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7AC455A-576D-5430-F9DB-58FA9EE71667}"/>
                  </a:ext>
                </a:extLst>
              </p14:cNvPr>
              <p14:cNvContentPartPr/>
              <p14:nvPr/>
            </p14:nvContentPartPr>
            <p14:xfrm>
              <a:off x="4866757" y="2080449"/>
              <a:ext cx="2556000" cy="1084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7AC455A-576D-5430-F9DB-58FA9EE716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31117" y="2044449"/>
                <a:ext cx="2627640" cy="115596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CB6A07F8-1D24-3F3F-9262-EA760A750B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39000" y="1656400"/>
            <a:ext cx="4953000" cy="4521200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E610D437-DB39-11AB-427F-1CA1CF68C945}"/>
              </a:ext>
            </a:extLst>
          </p:cNvPr>
          <p:cNvSpPr/>
          <p:nvPr/>
        </p:nvSpPr>
        <p:spPr>
          <a:xfrm>
            <a:off x="6366231" y="4085211"/>
            <a:ext cx="1453662" cy="460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5651692E-658D-C1CA-B869-B8C45526AE44}"/>
              </a:ext>
            </a:extLst>
          </p:cNvPr>
          <p:cNvSpPr/>
          <p:nvPr/>
        </p:nvSpPr>
        <p:spPr>
          <a:xfrm>
            <a:off x="6366231" y="4537117"/>
            <a:ext cx="1453662" cy="460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67CF154-FE73-969A-C813-9A5159F02E08}"/>
                  </a:ext>
                </a:extLst>
              </p14:cNvPr>
              <p14:cNvContentPartPr/>
              <p14:nvPr/>
            </p14:nvContentPartPr>
            <p14:xfrm>
              <a:off x="3800437" y="-468351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67CF154-FE73-969A-C813-9A5159F02E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64797" y="-50399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BA61F22-22A4-F289-5D1C-5E62B40ED4EB}"/>
                  </a:ext>
                </a:extLst>
              </p14:cNvPr>
              <p14:cNvContentPartPr/>
              <p14:nvPr/>
            </p14:nvContentPartPr>
            <p14:xfrm>
              <a:off x="4181317" y="1751049"/>
              <a:ext cx="1400760" cy="504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BA61F22-22A4-F289-5D1C-5E62B40ED4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45317" y="1715409"/>
                <a:ext cx="1472400" cy="57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9927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D83A-8DA0-0C17-542B-759DC89C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56A4-9457-190F-6AC1-7C275339F7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20E0A-8279-7CD3-C77B-E6985FE07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" y="1603449"/>
            <a:ext cx="7133493" cy="47959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6E09A4-0DBA-6E99-EFAB-9D264CFAED92}"/>
                  </a:ext>
                </a:extLst>
              </p14:cNvPr>
              <p14:cNvContentPartPr/>
              <p14:nvPr/>
            </p14:nvContentPartPr>
            <p14:xfrm>
              <a:off x="1188757" y="2530449"/>
              <a:ext cx="955800" cy="331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6E09A4-0DBA-6E99-EFAB-9D264CFAED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2743" y="2494449"/>
                <a:ext cx="1027467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581A4F-64FC-B1DF-FFD2-993F90BE4AA9}"/>
                  </a:ext>
                </a:extLst>
              </p14:cNvPr>
              <p14:cNvContentPartPr/>
              <p14:nvPr/>
            </p14:nvContentPartPr>
            <p14:xfrm>
              <a:off x="2376397" y="2622609"/>
              <a:ext cx="693720" cy="264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581A4F-64FC-B1DF-FFD2-993F90BE4A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40378" y="2586609"/>
                <a:ext cx="765397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7B83276-1C3A-927D-16E1-17C280176034}"/>
                  </a:ext>
                </a:extLst>
              </p14:cNvPr>
              <p14:cNvContentPartPr/>
              <p14:nvPr/>
            </p14:nvContentPartPr>
            <p14:xfrm>
              <a:off x="3724777" y="2441212"/>
              <a:ext cx="608760" cy="487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B83276-1C3A-927D-16E1-17C2801760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8777" y="2405185"/>
                <a:ext cx="680400" cy="559493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30451B4-5D64-1E29-2997-D98A73AC35D4}"/>
              </a:ext>
            </a:extLst>
          </p:cNvPr>
          <p:cNvGrpSpPr/>
          <p:nvPr/>
        </p:nvGrpSpPr>
        <p:grpSpPr>
          <a:xfrm>
            <a:off x="4908157" y="2390409"/>
            <a:ext cx="2188800" cy="572400"/>
            <a:chOff x="4908157" y="2390409"/>
            <a:chExt cx="2188800" cy="57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63F02BE-473F-83D6-6691-6B865F229CE1}"/>
                    </a:ext>
                  </a:extLst>
                </p14:cNvPr>
                <p14:cNvContentPartPr/>
                <p14:nvPr/>
              </p14:nvContentPartPr>
              <p14:xfrm>
                <a:off x="4908157" y="2390409"/>
                <a:ext cx="777240" cy="572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63F02BE-473F-83D6-6691-6B865F229CE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72157" y="2354409"/>
                  <a:ext cx="84888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2B03685-2542-BD15-626F-746CABF251B4}"/>
                    </a:ext>
                  </a:extLst>
                </p14:cNvPr>
                <p14:cNvContentPartPr/>
                <p14:nvPr/>
              </p14:nvContentPartPr>
              <p14:xfrm>
                <a:off x="6336997" y="2562849"/>
                <a:ext cx="759960" cy="336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2B03685-2542-BD15-626F-746CABF251B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01357" y="2527209"/>
                  <a:ext cx="831600" cy="40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997E29A-38BF-55FB-4C44-80C6FD3F53B5}"/>
                  </a:ext>
                </a:extLst>
              </p14:cNvPr>
              <p14:cNvContentPartPr/>
              <p14:nvPr/>
            </p14:nvContentPartPr>
            <p14:xfrm>
              <a:off x="3273757" y="3454929"/>
              <a:ext cx="1514160" cy="803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997E29A-38BF-55FB-4C44-80C6FD3F53B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37757" y="3418929"/>
                <a:ext cx="1585800" cy="8748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30FBED28-68E4-4C6D-C10A-5B579F708EF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73724" y="437159"/>
            <a:ext cx="4902200" cy="4635500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3015AA3A-231A-6504-820A-5138D8B3921E}"/>
              </a:ext>
            </a:extLst>
          </p:cNvPr>
          <p:cNvSpPr/>
          <p:nvPr/>
        </p:nvSpPr>
        <p:spPr>
          <a:xfrm>
            <a:off x="6251410" y="3869695"/>
            <a:ext cx="1453662" cy="460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E5D209-6827-87B5-0028-724313F04AB3}"/>
              </a:ext>
            </a:extLst>
          </p:cNvPr>
          <p:cNvGrpSpPr/>
          <p:nvPr/>
        </p:nvGrpSpPr>
        <p:grpSpPr>
          <a:xfrm>
            <a:off x="3243877" y="2941209"/>
            <a:ext cx="424080" cy="433440"/>
            <a:chOff x="3243877" y="2941209"/>
            <a:chExt cx="424080" cy="43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FD9DF73-E3CF-F035-100D-BF05D897EDBE}"/>
                    </a:ext>
                  </a:extLst>
                </p14:cNvPr>
                <p14:cNvContentPartPr/>
                <p14:nvPr/>
              </p14:nvContentPartPr>
              <p14:xfrm>
                <a:off x="3243877" y="2941209"/>
                <a:ext cx="347400" cy="433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FD9DF73-E3CF-F035-100D-BF05D897ED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07877" y="2905209"/>
                  <a:ext cx="41904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8C91CDA-962B-09B2-5C61-D20902F2FA0D}"/>
                    </a:ext>
                  </a:extLst>
                </p14:cNvPr>
                <p14:cNvContentPartPr/>
                <p14:nvPr/>
              </p14:nvContentPartPr>
              <p14:xfrm>
                <a:off x="3533677" y="3244689"/>
                <a:ext cx="134280" cy="127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8C91CDA-962B-09B2-5C61-D20902F2FA0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98037" y="3209049"/>
                  <a:ext cx="205920" cy="19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13724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D83A-8DA0-0C17-542B-759DC89C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56A4-9457-190F-6AC1-7C275339F7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20E0A-8279-7CD3-C77B-E6985FE07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" y="1603449"/>
            <a:ext cx="7133493" cy="47959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6E09A4-0DBA-6E99-EFAB-9D264CFAED92}"/>
                  </a:ext>
                </a:extLst>
              </p14:cNvPr>
              <p14:cNvContentPartPr/>
              <p14:nvPr/>
            </p14:nvContentPartPr>
            <p14:xfrm>
              <a:off x="1188757" y="2530449"/>
              <a:ext cx="955800" cy="331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6E09A4-0DBA-6E99-EFAB-9D264CFAED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2743" y="2494449"/>
                <a:ext cx="1027467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581A4F-64FC-B1DF-FFD2-993F90BE4AA9}"/>
                  </a:ext>
                </a:extLst>
              </p14:cNvPr>
              <p14:cNvContentPartPr/>
              <p14:nvPr/>
            </p14:nvContentPartPr>
            <p14:xfrm>
              <a:off x="2376397" y="2622609"/>
              <a:ext cx="693720" cy="264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581A4F-64FC-B1DF-FFD2-993F90BE4A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40378" y="2586609"/>
                <a:ext cx="765397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7B83276-1C3A-927D-16E1-17C280176034}"/>
                  </a:ext>
                </a:extLst>
              </p14:cNvPr>
              <p14:cNvContentPartPr/>
              <p14:nvPr/>
            </p14:nvContentPartPr>
            <p14:xfrm>
              <a:off x="3724777" y="2441212"/>
              <a:ext cx="608760" cy="487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B83276-1C3A-927D-16E1-17C2801760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8777" y="2405185"/>
                <a:ext cx="680400" cy="559493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30451B4-5D64-1E29-2997-D98A73AC35D4}"/>
              </a:ext>
            </a:extLst>
          </p:cNvPr>
          <p:cNvGrpSpPr/>
          <p:nvPr/>
        </p:nvGrpSpPr>
        <p:grpSpPr>
          <a:xfrm>
            <a:off x="4908157" y="2390409"/>
            <a:ext cx="2188800" cy="572400"/>
            <a:chOff x="4908157" y="2390409"/>
            <a:chExt cx="2188800" cy="57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63F02BE-473F-83D6-6691-6B865F229CE1}"/>
                    </a:ext>
                  </a:extLst>
                </p14:cNvPr>
                <p14:cNvContentPartPr/>
                <p14:nvPr/>
              </p14:nvContentPartPr>
              <p14:xfrm>
                <a:off x="4908157" y="2390409"/>
                <a:ext cx="777240" cy="572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63F02BE-473F-83D6-6691-6B865F229CE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72157" y="2354432"/>
                  <a:ext cx="848880" cy="6439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2B03685-2542-BD15-626F-746CABF251B4}"/>
                    </a:ext>
                  </a:extLst>
                </p14:cNvPr>
                <p14:cNvContentPartPr/>
                <p14:nvPr/>
              </p14:nvContentPartPr>
              <p14:xfrm>
                <a:off x="6336997" y="2562849"/>
                <a:ext cx="759960" cy="336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2B03685-2542-BD15-626F-746CABF251B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00997" y="2526849"/>
                  <a:ext cx="831600" cy="40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43BEF34-C24D-F126-38D2-7DAFC448F488}"/>
                  </a:ext>
                </a:extLst>
              </p14:cNvPr>
              <p14:cNvContentPartPr/>
              <p14:nvPr/>
            </p14:nvContentPartPr>
            <p14:xfrm>
              <a:off x="3591277" y="3624849"/>
              <a:ext cx="908280" cy="390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43BEF34-C24D-F126-38D2-7DAFC448F48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55637" y="3589209"/>
                <a:ext cx="97992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12AB852-24F6-34A5-CF92-0D76513767EA}"/>
                  </a:ext>
                </a:extLst>
              </p14:cNvPr>
              <p14:cNvContentPartPr/>
              <p14:nvPr/>
            </p14:nvContentPartPr>
            <p14:xfrm>
              <a:off x="3591277" y="4269249"/>
              <a:ext cx="815040" cy="764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12AB852-24F6-34A5-CF92-0D76513767E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55277" y="4233609"/>
                <a:ext cx="886680" cy="83628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6D3C5EB5-C343-49C2-EE06-8324FCCBE9D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19514" y="121138"/>
            <a:ext cx="4902200" cy="6146800"/>
          </a:xfrm>
          <a:prstGeom prst="rect">
            <a:avLst/>
          </a:prstGeom>
        </p:spPr>
      </p:pic>
      <p:sp>
        <p:nvSpPr>
          <p:cNvPr id="18" name="Right Arrow 17">
            <a:extLst>
              <a:ext uri="{FF2B5EF4-FFF2-40B4-BE49-F238E27FC236}">
                <a16:creationId xmlns:a16="http://schemas.microsoft.com/office/drawing/2014/main" id="{DA8BE788-8481-78DB-D187-5C19AF6662A8}"/>
              </a:ext>
            </a:extLst>
          </p:cNvPr>
          <p:cNvSpPr/>
          <p:nvPr/>
        </p:nvSpPr>
        <p:spPr>
          <a:xfrm>
            <a:off x="6370126" y="4141465"/>
            <a:ext cx="1453662" cy="460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17686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D83A-8DA0-0C17-542B-759DC89C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56A4-9457-190F-6AC1-7C275339F7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20E0A-8279-7CD3-C77B-E6985FE07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" y="1603449"/>
            <a:ext cx="7133493" cy="47959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6E09A4-0DBA-6E99-EFAB-9D264CFAED92}"/>
                  </a:ext>
                </a:extLst>
              </p14:cNvPr>
              <p14:cNvContentPartPr/>
              <p14:nvPr/>
            </p14:nvContentPartPr>
            <p14:xfrm>
              <a:off x="1188757" y="2530449"/>
              <a:ext cx="955800" cy="331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6E09A4-0DBA-6E99-EFAB-9D264CFAED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2743" y="2494449"/>
                <a:ext cx="1027467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581A4F-64FC-B1DF-FFD2-993F90BE4AA9}"/>
                  </a:ext>
                </a:extLst>
              </p14:cNvPr>
              <p14:cNvContentPartPr/>
              <p14:nvPr/>
            </p14:nvContentPartPr>
            <p14:xfrm>
              <a:off x="2376397" y="2622609"/>
              <a:ext cx="693720" cy="264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581A4F-64FC-B1DF-FFD2-993F90BE4A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40378" y="2586609"/>
                <a:ext cx="765397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7B83276-1C3A-927D-16E1-17C280176034}"/>
                  </a:ext>
                </a:extLst>
              </p14:cNvPr>
              <p14:cNvContentPartPr/>
              <p14:nvPr/>
            </p14:nvContentPartPr>
            <p14:xfrm>
              <a:off x="3724777" y="2441212"/>
              <a:ext cx="608760" cy="487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B83276-1C3A-927D-16E1-17C2801760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8777" y="2405185"/>
                <a:ext cx="680400" cy="559493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30451B4-5D64-1E29-2997-D98A73AC35D4}"/>
              </a:ext>
            </a:extLst>
          </p:cNvPr>
          <p:cNvGrpSpPr/>
          <p:nvPr/>
        </p:nvGrpSpPr>
        <p:grpSpPr>
          <a:xfrm>
            <a:off x="4908157" y="2390409"/>
            <a:ext cx="2188800" cy="572400"/>
            <a:chOff x="4908157" y="2390409"/>
            <a:chExt cx="2188800" cy="57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63F02BE-473F-83D6-6691-6B865F229CE1}"/>
                    </a:ext>
                  </a:extLst>
                </p14:cNvPr>
                <p14:cNvContentPartPr/>
                <p14:nvPr/>
              </p14:nvContentPartPr>
              <p14:xfrm>
                <a:off x="4908157" y="2390409"/>
                <a:ext cx="777240" cy="572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63F02BE-473F-83D6-6691-6B865F229CE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72157" y="2354432"/>
                  <a:ext cx="848880" cy="6439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2B03685-2542-BD15-626F-746CABF251B4}"/>
                    </a:ext>
                  </a:extLst>
                </p14:cNvPr>
                <p14:cNvContentPartPr/>
                <p14:nvPr/>
              </p14:nvContentPartPr>
              <p14:xfrm>
                <a:off x="6336997" y="2562849"/>
                <a:ext cx="759960" cy="336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2B03685-2542-BD15-626F-746CABF251B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00997" y="2526849"/>
                  <a:ext cx="831600" cy="40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43BEF34-C24D-F126-38D2-7DAFC448F488}"/>
                  </a:ext>
                </a:extLst>
              </p14:cNvPr>
              <p14:cNvContentPartPr/>
              <p14:nvPr/>
            </p14:nvContentPartPr>
            <p14:xfrm>
              <a:off x="3591277" y="3624849"/>
              <a:ext cx="908280" cy="390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43BEF34-C24D-F126-38D2-7DAFC448F48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55277" y="3588849"/>
                <a:ext cx="97992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D69DA6-1FA3-FDAD-1BF7-DE8700E40B00}"/>
                  </a:ext>
                </a:extLst>
              </p14:cNvPr>
              <p14:cNvContentPartPr/>
              <p14:nvPr/>
            </p14:nvContentPartPr>
            <p14:xfrm>
              <a:off x="3592717" y="4410729"/>
              <a:ext cx="907920" cy="616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D69DA6-1FA3-FDAD-1BF7-DE8700E40B0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56717" y="4374729"/>
                <a:ext cx="97956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E9E05C5-3B0D-90C5-35C1-32003FCA89E4}"/>
                  </a:ext>
                </a:extLst>
              </p14:cNvPr>
              <p14:cNvContentPartPr/>
              <p14:nvPr/>
            </p14:nvContentPartPr>
            <p14:xfrm>
              <a:off x="3361957" y="5496129"/>
              <a:ext cx="1268640" cy="677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E9E05C5-3B0D-90C5-35C1-32003FCA89E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25957" y="5460489"/>
                <a:ext cx="1340280" cy="74916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90E4FC09-5926-3B9B-F7E4-72129802735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82878" y="0"/>
            <a:ext cx="4397322" cy="6858000"/>
          </a:xfrm>
          <a:prstGeom prst="rect">
            <a:avLst/>
          </a:prstGeom>
        </p:spPr>
      </p:pic>
      <p:sp>
        <p:nvSpPr>
          <p:cNvPr id="18" name="Right Arrow 17">
            <a:extLst>
              <a:ext uri="{FF2B5EF4-FFF2-40B4-BE49-F238E27FC236}">
                <a16:creationId xmlns:a16="http://schemas.microsoft.com/office/drawing/2014/main" id="{AF3B2488-A87B-676B-4BA5-F6C5E6C8D4A0}"/>
              </a:ext>
            </a:extLst>
          </p:cNvPr>
          <p:cNvSpPr/>
          <p:nvPr/>
        </p:nvSpPr>
        <p:spPr>
          <a:xfrm>
            <a:off x="6370126" y="4410729"/>
            <a:ext cx="1453662" cy="460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82C69BF-1B2B-020C-9928-5B640E0BF39A}"/>
                  </a:ext>
                </a:extLst>
              </p14:cNvPr>
              <p14:cNvContentPartPr/>
              <p14:nvPr/>
            </p14:nvContentPartPr>
            <p14:xfrm>
              <a:off x="2992597" y="4532049"/>
              <a:ext cx="613800" cy="937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82C69BF-1B2B-020C-9928-5B640E0BF39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56957" y="4496049"/>
                <a:ext cx="685440" cy="100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2502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D83A-8DA0-0C17-542B-759DC89C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56A4-9457-190F-6AC1-7C275339F7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20E0A-8279-7CD3-C77B-E6985FE07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" y="1603449"/>
            <a:ext cx="7133493" cy="47959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6E09A4-0DBA-6E99-EFAB-9D264CFAED92}"/>
                  </a:ext>
                </a:extLst>
              </p14:cNvPr>
              <p14:cNvContentPartPr/>
              <p14:nvPr/>
            </p14:nvContentPartPr>
            <p14:xfrm>
              <a:off x="1188757" y="2530449"/>
              <a:ext cx="955800" cy="331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6E09A4-0DBA-6E99-EFAB-9D264CFAED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2743" y="2494449"/>
                <a:ext cx="1027467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581A4F-64FC-B1DF-FFD2-993F90BE4AA9}"/>
                  </a:ext>
                </a:extLst>
              </p14:cNvPr>
              <p14:cNvContentPartPr/>
              <p14:nvPr/>
            </p14:nvContentPartPr>
            <p14:xfrm>
              <a:off x="2376397" y="2622609"/>
              <a:ext cx="693720" cy="264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581A4F-64FC-B1DF-FFD2-993F90BE4A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40378" y="2586609"/>
                <a:ext cx="765397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7B83276-1C3A-927D-16E1-17C280176034}"/>
                  </a:ext>
                </a:extLst>
              </p14:cNvPr>
              <p14:cNvContentPartPr/>
              <p14:nvPr/>
            </p14:nvContentPartPr>
            <p14:xfrm>
              <a:off x="3724777" y="2441212"/>
              <a:ext cx="608760" cy="487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B83276-1C3A-927D-16E1-17C2801760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8777" y="2405185"/>
                <a:ext cx="680400" cy="559493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30451B4-5D64-1E29-2997-D98A73AC35D4}"/>
              </a:ext>
            </a:extLst>
          </p:cNvPr>
          <p:cNvGrpSpPr/>
          <p:nvPr/>
        </p:nvGrpSpPr>
        <p:grpSpPr>
          <a:xfrm>
            <a:off x="4908157" y="2390409"/>
            <a:ext cx="2188800" cy="572400"/>
            <a:chOff x="4908157" y="2390409"/>
            <a:chExt cx="2188800" cy="57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63F02BE-473F-83D6-6691-6B865F229CE1}"/>
                    </a:ext>
                  </a:extLst>
                </p14:cNvPr>
                <p14:cNvContentPartPr/>
                <p14:nvPr/>
              </p14:nvContentPartPr>
              <p14:xfrm>
                <a:off x="4908157" y="2390409"/>
                <a:ext cx="777240" cy="572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63F02BE-473F-83D6-6691-6B865F229CE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72157" y="2354432"/>
                  <a:ext cx="848880" cy="6439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2B03685-2542-BD15-626F-746CABF251B4}"/>
                    </a:ext>
                  </a:extLst>
                </p14:cNvPr>
                <p14:cNvContentPartPr/>
                <p14:nvPr/>
              </p14:nvContentPartPr>
              <p14:xfrm>
                <a:off x="6336997" y="2562849"/>
                <a:ext cx="759960" cy="336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2B03685-2542-BD15-626F-746CABF251B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00997" y="2526849"/>
                  <a:ext cx="831600" cy="40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43BEF34-C24D-F126-38D2-7DAFC448F488}"/>
                  </a:ext>
                </a:extLst>
              </p14:cNvPr>
              <p14:cNvContentPartPr/>
              <p14:nvPr/>
            </p14:nvContentPartPr>
            <p14:xfrm>
              <a:off x="3591277" y="3624849"/>
              <a:ext cx="908280" cy="390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43BEF34-C24D-F126-38D2-7DAFC448F48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55277" y="3588849"/>
                <a:ext cx="97992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D69DA6-1FA3-FDAD-1BF7-DE8700E40B00}"/>
                  </a:ext>
                </a:extLst>
              </p14:cNvPr>
              <p14:cNvContentPartPr/>
              <p14:nvPr/>
            </p14:nvContentPartPr>
            <p14:xfrm>
              <a:off x="3592717" y="4410729"/>
              <a:ext cx="907920" cy="616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D69DA6-1FA3-FDAD-1BF7-DE8700E40B0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56717" y="4374729"/>
                <a:ext cx="97956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3AC60C3-46FB-6CD2-62E3-3C0C9AE51F90}"/>
                  </a:ext>
                </a:extLst>
              </p14:cNvPr>
              <p14:cNvContentPartPr/>
              <p14:nvPr/>
            </p14:nvContentPartPr>
            <p14:xfrm>
              <a:off x="3572917" y="5605929"/>
              <a:ext cx="970560" cy="446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3AC60C3-46FB-6CD2-62E3-3C0C9AE51F9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7277" y="5569929"/>
                <a:ext cx="104220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F43D2E4-47DD-944E-4CC7-9763049705E0}"/>
                  </a:ext>
                </a:extLst>
              </p14:cNvPr>
              <p14:cNvContentPartPr/>
              <p14:nvPr/>
            </p14:nvContentPartPr>
            <p14:xfrm>
              <a:off x="432637" y="4232169"/>
              <a:ext cx="2739960" cy="1545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F43D2E4-47DD-944E-4CC7-9763049705E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6637" y="4196169"/>
                <a:ext cx="2811600" cy="161712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EB72A7EA-52DE-CF9C-460B-AD5F56FF7B2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70840" y="0"/>
            <a:ext cx="4397322" cy="6858000"/>
          </a:xfrm>
          <a:prstGeom prst="rect">
            <a:avLst/>
          </a:prstGeom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996CBCAD-7054-7562-D31C-2C30C60F588C}"/>
              </a:ext>
            </a:extLst>
          </p:cNvPr>
          <p:cNvSpPr/>
          <p:nvPr/>
        </p:nvSpPr>
        <p:spPr>
          <a:xfrm>
            <a:off x="6518631" y="4797253"/>
            <a:ext cx="1453662" cy="460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6FB986A-2747-6169-5D68-0C6459E02590}"/>
              </a:ext>
            </a:extLst>
          </p:cNvPr>
          <p:cNvSpPr/>
          <p:nvPr/>
        </p:nvSpPr>
        <p:spPr>
          <a:xfrm>
            <a:off x="6628089" y="5317338"/>
            <a:ext cx="1453662" cy="460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AF345F-A501-834F-1EC4-B47D8DBFAB5A}"/>
              </a:ext>
            </a:extLst>
          </p:cNvPr>
          <p:cNvGrpSpPr/>
          <p:nvPr/>
        </p:nvGrpSpPr>
        <p:grpSpPr>
          <a:xfrm>
            <a:off x="1396357" y="3380049"/>
            <a:ext cx="1162800" cy="1312560"/>
            <a:chOff x="1396357" y="3380049"/>
            <a:chExt cx="1162800" cy="13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4B2BD66-E8AA-1591-3401-D85EADC999F3}"/>
                    </a:ext>
                  </a:extLst>
                </p14:cNvPr>
                <p14:cNvContentPartPr/>
                <p14:nvPr/>
              </p14:nvContentPartPr>
              <p14:xfrm>
                <a:off x="1534957" y="3709089"/>
                <a:ext cx="898560" cy="983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4B2BD66-E8AA-1591-3401-D85EADC999F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98957" y="3673449"/>
                  <a:ext cx="970200" cy="10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2B5CDF3-53C1-200C-3848-0537CAB82299}"/>
                    </a:ext>
                  </a:extLst>
                </p14:cNvPr>
                <p14:cNvContentPartPr/>
                <p14:nvPr/>
              </p14:nvContentPartPr>
              <p14:xfrm>
                <a:off x="2056237" y="3409209"/>
                <a:ext cx="502920" cy="1176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2B5CDF3-53C1-200C-3848-0537CAB8229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20237" y="3373209"/>
                  <a:ext cx="574560" cy="12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B282912-2F65-2B56-42B6-5A7017728CA5}"/>
                    </a:ext>
                  </a:extLst>
                </p14:cNvPr>
                <p14:cNvContentPartPr/>
                <p14:nvPr/>
              </p14:nvContentPartPr>
              <p14:xfrm>
                <a:off x="2029597" y="3380049"/>
                <a:ext cx="156600" cy="149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B282912-2F65-2B56-42B6-5A7017728CA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93957" y="3344049"/>
                  <a:ext cx="228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7CD7D72-F9D5-5A2C-859F-C1BD025AE6E6}"/>
                    </a:ext>
                  </a:extLst>
                </p14:cNvPr>
                <p14:cNvContentPartPr/>
                <p14:nvPr/>
              </p14:nvContentPartPr>
              <p14:xfrm>
                <a:off x="1396357" y="3660849"/>
                <a:ext cx="201600" cy="114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7CD7D72-F9D5-5A2C-859F-C1BD025AE6E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60357" y="3624849"/>
                  <a:ext cx="273240" cy="18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21796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3BAA700-4A7F-C0A5-E9C4-18A9374BC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9416" y="1610977"/>
            <a:ext cx="7772400" cy="49103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7FD83A-8DA0-0C17-542B-759DC89C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Flowchart klein beetje anders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56A4-9457-190F-6AC1-7C275339F7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6E09A4-0DBA-6E99-EFAB-9D264CFAED92}"/>
                  </a:ext>
                </a:extLst>
              </p14:cNvPr>
              <p14:cNvContentPartPr/>
              <p14:nvPr/>
            </p14:nvContentPartPr>
            <p14:xfrm>
              <a:off x="1188757" y="2530449"/>
              <a:ext cx="955800" cy="331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6E09A4-0DBA-6E99-EFAB-9D264CFAED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2743" y="2494449"/>
                <a:ext cx="1027467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581A4F-64FC-B1DF-FFD2-993F90BE4AA9}"/>
                  </a:ext>
                </a:extLst>
              </p14:cNvPr>
              <p14:cNvContentPartPr/>
              <p14:nvPr/>
            </p14:nvContentPartPr>
            <p14:xfrm>
              <a:off x="2376397" y="2622609"/>
              <a:ext cx="693720" cy="264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581A4F-64FC-B1DF-FFD2-993F90BE4A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0378" y="2586609"/>
                <a:ext cx="765397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7B83276-1C3A-927D-16E1-17C280176034}"/>
                  </a:ext>
                </a:extLst>
              </p14:cNvPr>
              <p14:cNvContentPartPr/>
              <p14:nvPr/>
            </p14:nvContentPartPr>
            <p14:xfrm>
              <a:off x="3724777" y="2441212"/>
              <a:ext cx="608760" cy="487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B83276-1C3A-927D-16E1-17C28017603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88777" y="2405185"/>
                <a:ext cx="680400" cy="559493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30451B4-5D64-1E29-2997-D98A73AC35D4}"/>
              </a:ext>
            </a:extLst>
          </p:cNvPr>
          <p:cNvGrpSpPr/>
          <p:nvPr/>
        </p:nvGrpSpPr>
        <p:grpSpPr>
          <a:xfrm>
            <a:off x="4908157" y="2390409"/>
            <a:ext cx="2188800" cy="572400"/>
            <a:chOff x="4908157" y="2390409"/>
            <a:chExt cx="2188800" cy="57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63F02BE-473F-83D6-6691-6B865F229CE1}"/>
                    </a:ext>
                  </a:extLst>
                </p14:cNvPr>
                <p14:cNvContentPartPr/>
                <p14:nvPr/>
              </p14:nvContentPartPr>
              <p14:xfrm>
                <a:off x="4908157" y="2390409"/>
                <a:ext cx="777240" cy="572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63F02BE-473F-83D6-6691-6B865F229CE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72157" y="2354432"/>
                  <a:ext cx="848880" cy="6439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2B03685-2542-BD15-626F-746CABF251B4}"/>
                    </a:ext>
                  </a:extLst>
                </p14:cNvPr>
                <p14:cNvContentPartPr/>
                <p14:nvPr/>
              </p14:nvContentPartPr>
              <p14:xfrm>
                <a:off x="6336997" y="2562849"/>
                <a:ext cx="759960" cy="336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2B03685-2542-BD15-626F-746CABF251B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00997" y="2526849"/>
                  <a:ext cx="831600" cy="40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43BEF34-C24D-F126-38D2-7DAFC448F488}"/>
                  </a:ext>
                </a:extLst>
              </p14:cNvPr>
              <p14:cNvContentPartPr/>
              <p14:nvPr/>
            </p14:nvContentPartPr>
            <p14:xfrm>
              <a:off x="3591277" y="3624849"/>
              <a:ext cx="908280" cy="390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43BEF34-C24D-F126-38D2-7DAFC448F4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55277" y="3588849"/>
                <a:ext cx="97992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D69DA6-1FA3-FDAD-1BF7-DE8700E40B00}"/>
                  </a:ext>
                </a:extLst>
              </p14:cNvPr>
              <p14:cNvContentPartPr/>
              <p14:nvPr/>
            </p14:nvContentPartPr>
            <p14:xfrm>
              <a:off x="3592717" y="4410729"/>
              <a:ext cx="907920" cy="616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D69DA6-1FA3-FDAD-1BF7-DE8700E40B0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56717" y="4374729"/>
                <a:ext cx="97956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3AC60C3-46FB-6CD2-62E3-3C0C9AE51F90}"/>
                  </a:ext>
                </a:extLst>
              </p14:cNvPr>
              <p14:cNvContentPartPr/>
              <p14:nvPr/>
            </p14:nvContentPartPr>
            <p14:xfrm>
              <a:off x="3572917" y="5605929"/>
              <a:ext cx="970560" cy="446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3AC60C3-46FB-6CD2-62E3-3C0C9AE51F9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36917" y="5569929"/>
                <a:ext cx="1042200" cy="51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BDB51-07D4-6D44-1A02-30E05D7F2BF1}"/>
              </a:ext>
            </a:extLst>
          </p:cNvPr>
          <p:cNvGrpSpPr/>
          <p:nvPr/>
        </p:nvGrpSpPr>
        <p:grpSpPr>
          <a:xfrm>
            <a:off x="1308157" y="4813209"/>
            <a:ext cx="1776240" cy="411480"/>
            <a:chOff x="1308157" y="4813209"/>
            <a:chExt cx="177624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3B19D9-C354-70ED-B665-CB65E4D63A58}"/>
                    </a:ext>
                  </a:extLst>
                </p14:cNvPr>
                <p14:cNvContentPartPr/>
                <p14:nvPr/>
              </p14:nvContentPartPr>
              <p14:xfrm>
                <a:off x="1308157" y="4813209"/>
                <a:ext cx="652680" cy="41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3B19D9-C354-70ED-B665-CB65E4D63A5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72157" y="4777569"/>
                  <a:ext cx="7243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3E0FF6C-BBEA-D3D0-71CB-B0DB2185BF3A}"/>
                    </a:ext>
                  </a:extLst>
                </p14:cNvPr>
                <p14:cNvContentPartPr/>
                <p14:nvPr/>
              </p14:nvContentPartPr>
              <p14:xfrm>
                <a:off x="2548717" y="4853169"/>
                <a:ext cx="535680" cy="354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3E0FF6C-BBEA-D3D0-71CB-B0DB2185BF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12717" y="4817529"/>
                  <a:ext cx="607320" cy="426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65517C38-D4BC-FBD1-4366-4C516432F89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001996" y="0"/>
            <a:ext cx="3702361" cy="6858000"/>
          </a:xfrm>
          <a:prstGeom prst="rect">
            <a:avLst/>
          </a:prstGeom>
        </p:spPr>
      </p:pic>
      <p:sp>
        <p:nvSpPr>
          <p:cNvPr id="23" name="Right Arrow 22">
            <a:extLst>
              <a:ext uri="{FF2B5EF4-FFF2-40B4-BE49-F238E27FC236}">
                <a16:creationId xmlns:a16="http://schemas.microsoft.com/office/drawing/2014/main" id="{446AFEE7-5D5C-0B7E-3ED5-8784D0CD1565}"/>
              </a:ext>
            </a:extLst>
          </p:cNvPr>
          <p:cNvSpPr/>
          <p:nvPr/>
        </p:nvSpPr>
        <p:spPr>
          <a:xfrm>
            <a:off x="6965614" y="3311335"/>
            <a:ext cx="1453662" cy="460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E11F4B20-8C16-33BC-2E61-FFA7DDDAEF90}"/>
              </a:ext>
            </a:extLst>
          </p:cNvPr>
          <p:cNvSpPr/>
          <p:nvPr/>
        </p:nvSpPr>
        <p:spPr>
          <a:xfrm>
            <a:off x="7067086" y="4078393"/>
            <a:ext cx="1453662" cy="460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BCDBB90-14A4-9F25-2303-3939E1F7048F}"/>
                  </a:ext>
                </a:extLst>
              </p14:cNvPr>
              <p14:cNvContentPartPr/>
              <p14:nvPr/>
            </p14:nvContentPartPr>
            <p14:xfrm>
              <a:off x="2109877" y="7191729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BCDBB90-14A4-9F25-2303-3939E1F7048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074237" y="715608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98F791E-1CA2-C7FA-A3EB-DE941A4BDBF2}"/>
                  </a:ext>
                </a:extLst>
              </p14:cNvPr>
              <p14:cNvContentPartPr/>
              <p14:nvPr/>
            </p14:nvContentPartPr>
            <p14:xfrm>
              <a:off x="4908157" y="4208661"/>
              <a:ext cx="1268640" cy="195319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98F791E-1CA2-C7FA-A3EB-DE941A4BDBF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872157" y="4172651"/>
                <a:ext cx="1340280" cy="2024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7475841-3675-71AA-B5F9-B18C8452325C}"/>
                  </a:ext>
                </a:extLst>
              </p14:cNvPr>
              <p14:cNvContentPartPr/>
              <p14:nvPr/>
            </p14:nvContentPartPr>
            <p14:xfrm>
              <a:off x="52477" y="5634369"/>
              <a:ext cx="1969200" cy="111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7475841-3675-71AA-B5F9-B18C8452325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6837" y="5598729"/>
                <a:ext cx="2040840" cy="11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202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025A-D5FD-DEB5-0540-5E91963B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A4023-1F29-E8D4-7992-AD8F452F05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93C1F-1C88-BFC0-2B6B-8E871AA63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1458198"/>
            <a:ext cx="10515599" cy="533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42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C8DE46-65E5-B1F5-021A-F09ADD886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286" y="9966"/>
            <a:ext cx="3664274" cy="6858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3BAA700-4A7F-C0A5-E9C4-18A9374BC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9416" y="1610977"/>
            <a:ext cx="7772400" cy="49103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7FD83A-8DA0-0C17-542B-759DC89C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Flowchart klein beetje anders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56A4-9457-190F-6AC1-7C275339F7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6E09A4-0DBA-6E99-EFAB-9D264CFAED92}"/>
                  </a:ext>
                </a:extLst>
              </p14:cNvPr>
              <p14:cNvContentPartPr/>
              <p14:nvPr/>
            </p14:nvContentPartPr>
            <p14:xfrm>
              <a:off x="1188757" y="2530449"/>
              <a:ext cx="955800" cy="331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6E09A4-0DBA-6E99-EFAB-9D264CFAED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2743" y="2494449"/>
                <a:ext cx="1027467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581A4F-64FC-B1DF-FFD2-993F90BE4AA9}"/>
                  </a:ext>
                </a:extLst>
              </p14:cNvPr>
              <p14:cNvContentPartPr/>
              <p14:nvPr/>
            </p14:nvContentPartPr>
            <p14:xfrm>
              <a:off x="2376397" y="2622609"/>
              <a:ext cx="693720" cy="264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581A4F-64FC-B1DF-FFD2-993F90BE4A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40378" y="2586609"/>
                <a:ext cx="765397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7B83276-1C3A-927D-16E1-17C280176034}"/>
                  </a:ext>
                </a:extLst>
              </p14:cNvPr>
              <p14:cNvContentPartPr/>
              <p14:nvPr/>
            </p14:nvContentPartPr>
            <p14:xfrm>
              <a:off x="3724777" y="2441212"/>
              <a:ext cx="608760" cy="487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B83276-1C3A-927D-16E1-17C2801760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88777" y="2405185"/>
                <a:ext cx="680400" cy="559493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30451B4-5D64-1E29-2997-D98A73AC35D4}"/>
              </a:ext>
            </a:extLst>
          </p:cNvPr>
          <p:cNvGrpSpPr/>
          <p:nvPr/>
        </p:nvGrpSpPr>
        <p:grpSpPr>
          <a:xfrm>
            <a:off x="4908157" y="2390409"/>
            <a:ext cx="2188800" cy="572400"/>
            <a:chOff x="4908157" y="2390409"/>
            <a:chExt cx="2188800" cy="57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63F02BE-473F-83D6-6691-6B865F229CE1}"/>
                    </a:ext>
                  </a:extLst>
                </p14:cNvPr>
                <p14:cNvContentPartPr/>
                <p14:nvPr/>
              </p14:nvContentPartPr>
              <p14:xfrm>
                <a:off x="4908157" y="2390409"/>
                <a:ext cx="777240" cy="572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63F02BE-473F-83D6-6691-6B865F229CE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872157" y="2354432"/>
                  <a:ext cx="848880" cy="6439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2B03685-2542-BD15-626F-746CABF251B4}"/>
                    </a:ext>
                  </a:extLst>
                </p14:cNvPr>
                <p14:cNvContentPartPr/>
                <p14:nvPr/>
              </p14:nvContentPartPr>
              <p14:xfrm>
                <a:off x="6336997" y="2562849"/>
                <a:ext cx="759960" cy="336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2B03685-2542-BD15-626F-746CABF251B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00997" y="2526849"/>
                  <a:ext cx="831600" cy="40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43BEF34-C24D-F126-38D2-7DAFC448F488}"/>
                  </a:ext>
                </a:extLst>
              </p14:cNvPr>
              <p14:cNvContentPartPr/>
              <p14:nvPr/>
            </p14:nvContentPartPr>
            <p14:xfrm>
              <a:off x="3591277" y="3624849"/>
              <a:ext cx="908280" cy="390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43BEF34-C24D-F126-38D2-7DAFC448F48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55277" y="3588849"/>
                <a:ext cx="97992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D69DA6-1FA3-FDAD-1BF7-DE8700E40B00}"/>
                  </a:ext>
                </a:extLst>
              </p14:cNvPr>
              <p14:cNvContentPartPr/>
              <p14:nvPr/>
            </p14:nvContentPartPr>
            <p14:xfrm>
              <a:off x="3592717" y="4410729"/>
              <a:ext cx="907920" cy="616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D69DA6-1FA3-FDAD-1BF7-DE8700E40B0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56717" y="4374729"/>
                <a:ext cx="97956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3AC60C3-46FB-6CD2-62E3-3C0C9AE51F90}"/>
                  </a:ext>
                </a:extLst>
              </p14:cNvPr>
              <p14:cNvContentPartPr/>
              <p14:nvPr/>
            </p14:nvContentPartPr>
            <p14:xfrm>
              <a:off x="3572917" y="5605929"/>
              <a:ext cx="970560" cy="446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3AC60C3-46FB-6CD2-62E3-3C0C9AE51F9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36917" y="5569929"/>
                <a:ext cx="1042200" cy="51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BDB51-07D4-6D44-1A02-30E05D7F2BF1}"/>
              </a:ext>
            </a:extLst>
          </p:cNvPr>
          <p:cNvGrpSpPr/>
          <p:nvPr/>
        </p:nvGrpSpPr>
        <p:grpSpPr>
          <a:xfrm>
            <a:off x="1308157" y="4813209"/>
            <a:ext cx="1776240" cy="411480"/>
            <a:chOff x="1308157" y="4813209"/>
            <a:chExt cx="177624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3B19D9-C354-70ED-B665-CB65E4D63A58}"/>
                    </a:ext>
                  </a:extLst>
                </p14:cNvPr>
                <p14:cNvContentPartPr/>
                <p14:nvPr/>
              </p14:nvContentPartPr>
              <p14:xfrm>
                <a:off x="1308157" y="4813209"/>
                <a:ext cx="652680" cy="41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3B19D9-C354-70ED-B665-CB65E4D63A5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272157" y="4777209"/>
                  <a:ext cx="7243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3E0FF6C-BBEA-D3D0-71CB-B0DB2185BF3A}"/>
                    </a:ext>
                  </a:extLst>
                </p14:cNvPr>
                <p14:cNvContentPartPr/>
                <p14:nvPr/>
              </p14:nvContentPartPr>
              <p14:xfrm>
                <a:off x="2548717" y="4853169"/>
                <a:ext cx="535680" cy="354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3E0FF6C-BBEA-D3D0-71CB-B0DB2185BF3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12741" y="4817169"/>
                  <a:ext cx="607272" cy="426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446AFEE7-5D5C-0B7E-3ED5-8784D0CD1565}"/>
              </a:ext>
            </a:extLst>
          </p:cNvPr>
          <p:cNvSpPr/>
          <p:nvPr/>
        </p:nvSpPr>
        <p:spPr>
          <a:xfrm>
            <a:off x="7043821" y="3283796"/>
            <a:ext cx="1453662" cy="460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E11F4B20-8C16-33BC-2E61-FFA7DDDAEF90}"/>
              </a:ext>
            </a:extLst>
          </p:cNvPr>
          <p:cNvSpPr/>
          <p:nvPr/>
        </p:nvSpPr>
        <p:spPr>
          <a:xfrm>
            <a:off x="7043821" y="3707817"/>
            <a:ext cx="1453662" cy="460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EB1E3E8-7E70-B22E-1320-7620092CD55A}"/>
                  </a:ext>
                </a:extLst>
              </p14:cNvPr>
              <p14:cNvContentPartPr/>
              <p14:nvPr/>
            </p14:nvContentPartPr>
            <p14:xfrm>
              <a:off x="5248357" y="4461489"/>
              <a:ext cx="772560" cy="544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EB1E3E8-7E70-B22E-1320-7620092CD55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212357" y="4425513"/>
                <a:ext cx="844200" cy="6162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8ED4CC5-DD8F-012F-A39F-5F9C6A944093}"/>
                  </a:ext>
                </a:extLst>
              </p14:cNvPr>
              <p14:cNvContentPartPr/>
              <p14:nvPr/>
            </p14:nvContentPartPr>
            <p14:xfrm>
              <a:off x="5191837" y="5816529"/>
              <a:ext cx="399960" cy="259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8ED4CC5-DD8F-012F-A39F-5F9C6A94409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155837" y="5780529"/>
                <a:ext cx="471600" cy="33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AD6B91F1-63FD-B96D-089B-91EFA724FDE3}"/>
              </a:ext>
            </a:extLst>
          </p:cNvPr>
          <p:cNvGrpSpPr/>
          <p:nvPr/>
        </p:nvGrpSpPr>
        <p:grpSpPr>
          <a:xfrm>
            <a:off x="4935877" y="3124449"/>
            <a:ext cx="1647000" cy="1447560"/>
            <a:chOff x="4935877" y="3124449"/>
            <a:chExt cx="1647000" cy="14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19B230D-ECAC-C5D5-3381-A8B89F02A595}"/>
                    </a:ext>
                  </a:extLst>
                </p14:cNvPr>
                <p14:cNvContentPartPr/>
                <p14:nvPr/>
              </p14:nvContentPartPr>
              <p14:xfrm>
                <a:off x="4935877" y="3268809"/>
                <a:ext cx="1636200" cy="1303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19B230D-ECAC-C5D5-3381-A8B89F02A59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899877" y="3232809"/>
                  <a:ext cx="1707840" cy="13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646D155-FA48-5CD9-CBAC-24DFE9570744}"/>
                    </a:ext>
                  </a:extLst>
                </p14:cNvPr>
                <p14:cNvContentPartPr/>
                <p14:nvPr/>
              </p14:nvContentPartPr>
              <p14:xfrm>
                <a:off x="6380557" y="3124449"/>
                <a:ext cx="202320" cy="285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646D155-FA48-5CD9-CBAC-24DFE957074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344917" y="3088809"/>
                  <a:ext cx="273960" cy="356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87970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0BF506-0914-A73A-9F3D-A0F17EF4B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104000"/>
            <a:ext cx="11967126" cy="66797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F790A-A180-642E-87D3-7FDCA00BA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62" y="-11823"/>
            <a:ext cx="10515600" cy="1325563"/>
          </a:xfrm>
        </p:spPr>
        <p:txBody>
          <a:bodyPr/>
          <a:lstStyle/>
          <a:p>
            <a:r>
              <a:rPr lang="en-NL" dirty="0"/>
              <a:t>Testen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7467318-5ED9-0A2E-FFAB-8294195A1DE9}"/>
              </a:ext>
            </a:extLst>
          </p:cNvPr>
          <p:cNvSpPr/>
          <p:nvPr/>
        </p:nvSpPr>
        <p:spPr>
          <a:xfrm>
            <a:off x="6424246" y="1573154"/>
            <a:ext cx="1441939" cy="504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54762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PIR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C2D482-AEF9-0BB2-55AD-AB225E06E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277" y="365125"/>
            <a:ext cx="7772400" cy="624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F6CF-1D19-5C51-5410-3C3FA4EE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6057-63A4-3C8F-02BF-745C53C753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3FA5B-5FCF-904E-7A14-37B20344B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690687"/>
            <a:ext cx="6919546" cy="49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2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64F2-9FA7-94AC-3EEA-973BBEFC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led 30 seconden aan laten staan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59ECB-2775-E6E1-4FD0-6B12DC0C4D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97F65-AE09-2FA5-F8FB-D23F0E511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46" y="1483288"/>
            <a:ext cx="10849708" cy="469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5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2010-F0FC-BEA5-3768-81384D9E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4A442-9CAD-C8EA-C10F-E66AFE8ED6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7DB35-F620-90B3-34DF-AEE4726DE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277445"/>
            <a:ext cx="8026888" cy="6452607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FE69BD6E-43D0-B70F-C2CF-31D72537F299}"/>
              </a:ext>
            </a:extLst>
          </p:cNvPr>
          <p:cNvSpPr/>
          <p:nvPr/>
        </p:nvSpPr>
        <p:spPr>
          <a:xfrm>
            <a:off x="257307" y="3825554"/>
            <a:ext cx="1160585" cy="617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128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2E65-AE3F-1B6F-F7F8-EDDAA375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Knop die lamp aan en uit zet…..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EC6E2-0653-D274-EA00-36526FC3A2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2732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2E65-AE3F-1B6F-F7F8-EDDAA375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Knop die lamp aan en uit zet…..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EC6E2-0653-D274-EA00-36526FC3A2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25B51-73C8-929C-4F3B-9FEAC1DB1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22" y="1499390"/>
            <a:ext cx="11013832" cy="517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29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0335-261F-F6DD-E7E2-4F220637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</a:t>
            </a:r>
            <a:r>
              <a:rPr lang="en-GB" dirty="0"/>
              <a:t>o</a:t>
            </a:r>
            <a:r>
              <a:rPr lang="en-NL" dirty="0"/>
              <a:t>eten we iets aan de schakeling wijzigen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73CE-D0DC-D5DE-415A-1805C222FE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909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03AAC8F-903D-4F48-B309-C4EB3B4EEDDC}">
  <ds:schemaRefs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73</Words>
  <Application>Microsoft Macintosh PowerPoint</Application>
  <PresentationFormat>Widescreen</PresentationFormat>
  <Paragraphs>25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Black</vt:lpstr>
      <vt:lpstr>Calibri</vt:lpstr>
      <vt:lpstr>Template corporate</vt:lpstr>
      <vt:lpstr>1_Template corporate</vt:lpstr>
      <vt:lpstr>L01P02_Les 8 PIR </vt:lpstr>
      <vt:lpstr>Flowchart</vt:lpstr>
      <vt:lpstr>PIR</vt:lpstr>
      <vt:lpstr>Code</vt:lpstr>
      <vt:lpstr>led 30 seconden aan laten staan</vt:lpstr>
      <vt:lpstr>PowerPoint Presentation</vt:lpstr>
      <vt:lpstr>Knop die lamp aan en uit zet…..</vt:lpstr>
      <vt:lpstr>Knop die lamp aan en uit zet…..</vt:lpstr>
      <vt:lpstr>Moeten we iets aan de schakeling wijzigen ?</vt:lpstr>
      <vt:lpstr>Knop + Weerstand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Flowchart klein beetje anders</vt:lpstr>
      <vt:lpstr>Flowchart klein beetje anders</vt:lpstr>
      <vt:lpstr>Testen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119</cp:revision>
  <cp:lastPrinted>2018-06-12T11:35:17Z</cp:lastPrinted>
  <dcterms:created xsi:type="dcterms:W3CDTF">2017-08-11T14:21:04Z</dcterms:created>
  <dcterms:modified xsi:type="dcterms:W3CDTF">2023-01-11T17:07:13Z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