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5"/>
  </p:notesMasterIdLst>
  <p:handoutMasterIdLst>
    <p:handoutMasterId r:id="rId16"/>
  </p:handoutMasterIdLst>
  <p:sldIdLst>
    <p:sldId id="256" r:id="rId6"/>
    <p:sldId id="381" r:id="rId7"/>
    <p:sldId id="382" r:id="rId8"/>
    <p:sldId id="386" r:id="rId9"/>
    <p:sldId id="387" r:id="rId10"/>
    <p:sldId id="388" r:id="rId11"/>
    <p:sldId id="389" r:id="rId12"/>
    <p:sldId id="390" r:id="rId13"/>
    <p:sldId id="259" r:id="rId1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>
        <p:scale>
          <a:sx n="77" d="100"/>
          <a:sy n="77" d="100"/>
        </p:scale>
        <p:origin x="144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627CD874-4975-1E48-BD66-F87D9F5DE859}"/>
    <pc:docChg chg="custSel addSld modSld">
      <pc:chgData name="Arjan Kamberg" userId="2cfeac95-aab1-41a7-bca5-796b19d85bc0" providerId="ADAL" clId="{627CD874-4975-1E48-BD66-F87D9F5DE859}" dt="2022-01-20T15:12:01.709" v="38" actId="27636"/>
      <pc:docMkLst>
        <pc:docMk/>
      </pc:docMkLst>
      <pc:sldChg chg="addSp delSp modSp mod">
        <pc:chgData name="Arjan Kamberg" userId="2cfeac95-aab1-41a7-bca5-796b19d85bc0" providerId="ADAL" clId="{627CD874-4975-1E48-BD66-F87D9F5DE859}" dt="2022-01-20T15:10:37.558" v="7" actId="14100"/>
        <pc:sldMkLst>
          <pc:docMk/>
          <pc:sldMk cId="130056253" sldId="389"/>
        </pc:sldMkLst>
        <pc:spChg chg="add mod">
          <ac:chgData name="Arjan Kamberg" userId="2cfeac95-aab1-41a7-bca5-796b19d85bc0" providerId="ADAL" clId="{627CD874-4975-1E48-BD66-F87D9F5DE859}" dt="2022-01-20T15:10:22.234" v="2" actId="478"/>
          <ac:spMkLst>
            <pc:docMk/>
            <pc:sldMk cId="130056253" sldId="389"/>
            <ac:spMk id="5" creationId="{0E9FEF81-7668-4446-BB3A-C699F30375EB}"/>
          </ac:spMkLst>
        </pc:spChg>
        <pc:picChg chg="del">
          <ac:chgData name="Arjan Kamberg" userId="2cfeac95-aab1-41a7-bca5-796b19d85bc0" providerId="ADAL" clId="{627CD874-4975-1E48-BD66-F87D9F5DE859}" dt="2022-01-20T15:10:22.234" v="2" actId="478"/>
          <ac:picMkLst>
            <pc:docMk/>
            <pc:sldMk cId="130056253" sldId="389"/>
            <ac:picMk id="4" creationId="{00000000-0000-0000-0000-000000000000}"/>
          </ac:picMkLst>
        </pc:picChg>
        <pc:picChg chg="add mod">
          <ac:chgData name="Arjan Kamberg" userId="2cfeac95-aab1-41a7-bca5-796b19d85bc0" providerId="ADAL" clId="{627CD874-4975-1E48-BD66-F87D9F5DE859}" dt="2022-01-20T15:10:37.558" v="7" actId="14100"/>
          <ac:picMkLst>
            <pc:docMk/>
            <pc:sldMk cId="130056253" sldId="389"/>
            <ac:picMk id="6" creationId="{6264D4D9-1A88-3C49-BF75-2D99E983E261}"/>
          </ac:picMkLst>
        </pc:picChg>
      </pc:sldChg>
      <pc:sldChg chg="addSp delSp modSp new mod">
        <pc:chgData name="Arjan Kamberg" userId="2cfeac95-aab1-41a7-bca5-796b19d85bc0" providerId="ADAL" clId="{627CD874-4975-1E48-BD66-F87D9F5DE859}" dt="2022-01-20T15:12:01.709" v="38" actId="27636"/>
        <pc:sldMkLst>
          <pc:docMk/>
          <pc:sldMk cId="2640526472" sldId="390"/>
        </pc:sldMkLst>
        <pc:spChg chg="mod">
          <ac:chgData name="Arjan Kamberg" userId="2cfeac95-aab1-41a7-bca5-796b19d85bc0" providerId="ADAL" clId="{627CD874-4975-1E48-BD66-F87D9F5DE859}" dt="2022-01-20T15:12:01.709" v="38" actId="27636"/>
          <ac:spMkLst>
            <pc:docMk/>
            <pc:sldMk cId="2640526472" sldId="390"/>
            <ac:spMk id="3" creationId="{4D1861E4-A4DC-C043-A7E2-C20E0458DFBF}"/>
          </ac:spMkLst>
        </pc:spChg>
        <pc:spChg chg="add del mod">
          <ac:chgData name="Arjan Kamberg" userId="2cfeac95-aab1-41a7-bca5-796b19d85bc0" providerId="ADAL" clId="{627CD874-4975-1E48-BD66-F87D9F5DE859}" dt="2022-01-20T15:11:41.303" v="28" actId="478"/>
          <ac:spMkLst>
            <pc:docMk/>
            <pc:sldMk cId="2640526472" sldId="390"/>
            <ac:spMk id="4" creationId="{6F184B6F-C521-C44A-9082-7FEE6F37BB4D}"/>
          </ac:spMkLst>
        </pc:spChg>
        <pc:picChg chg="add del">
          <ac:chgData name="Arjan Kamberg" userId="2cfeac95-aab1-41a7-bca5-796b19d85bc0" providerId="ADAL" clId="{627CD874-4975-1E48-BD66-F87D9F5DE859}" dt="2022-01-20T15:10:28.445" v="3" actId="21"/>
          <ac:picMkLst>
            <pc:docMk/>
            <pc:sldMk cId="2640526472" sldId="390"/>
            <ac:picMk id="1026" creationId="{6805185C-D9F6-4F45-B187-364598083982}"/>
          </ac:picMkLst>
        </pc:picChg>
      </pc:sldChg>
    </pc:docChg>
  </pc:docChgLst>
  <pc:docChgLst>
    <pc:chgData name="Arjan Kamberg" userId="2cfeac95-aab1-41a7-bca5-796b19d85bc0" providerId="ADAL" clId="{D9564BE2-8592-D543-AB3D-D37A7CCE4606}"/>
    <pc:docChg chg="undo custSel addSld modSld sldOrd">
      <pc:chgData name="Arjan Kamberg" userId="2cfeac95-aab1-41a7-bca5-796b19d85bc0" providerId="ADAL" clId="{D9564BE2-8592-D543-AB3D-D37A7CCE4606}" dt="2021-12-02T08:35:24.702" v="239" actId="1076"/>
      <pc:docMkLst>
        <pc:docMk/>
      </pc:docMkLst>
      <pc:sldChg chg="ord">
        <pc:chgData name="Arjan Kamberg" userId="2cfeac95-aab1-41a7-bca5-796b19d85bc0" providerId="ADAL" clId="{D9564BE2-8592-D543-AB3D-D37A7CCE4606}" dt="2021-12-01T16:34:29.467" v="3" actId="20578"/>
        <pc:sldMkLst>
          <pc:docMk/>
          <pc:sldMk cId="1479149824" sldId="370"/>
        </pc:sldMkLst>
      </pc:sldChg>
      <pc:sldChg chg="modSp mod">
        <pc:chgData name="Arjan Kamberg" userId="2cfeac95-aab1-41a7-bca5-796b19d85bc0" providerId="ADAL" clId="{D9564BE2-8592-D543-AB3D-D37A7CCE4606}" dt="2021-12-02T08:22:36.412" v="44" actId="255"/>
        <pc:sldMkLst>
          <pc:docMk/>
          <pc:sldMk cId="3284960945" sldId="381"/>
        </pc:sldMkLst>
        <pc:spChg chg="mod">
          <ac:chgData name="Arjan Kamberg" userId="2cfeac95-aab1-41a7-bca5-796b19d85bc0" providerId="ADAL" clId="{D9564BE2-8592-D543-AB3D-D37A7CCE4606}" dt="2021-12-02T08:22:36.412" v="44" actId="255"/>
          <ac:spMkLst>
            <pc:docMk/>
            <pc:sldMk cId="3284960945" sldId="381"/>
            <ac:spMk id="3" creationId="{D79D14D5-3E28-DD4F-8CD2-3D03C3FA74B6}"/>
          </ac:spMkLst>
        </pc:spChg>
        <pc:picChg chg="mod">
          <ac:chgData name="Arjan Kamberg" userId="2cfeac95-aab1-41a7-bca5-796b19d85bc0" providerId="ADAL" clId="{D9564BE2-8592-D543-AB3D-D37A7CCE4606}" dt="2021-12-02T08:22:23.195" v="41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28:23.465" v="101" actId="1076"/>
        <pc:sldMkLst>
          <pc:docMk/>
          <pc:sldMk cId="1585130333" sldId="382"/>
        </pc:sldMkLst>
        <pc:picChg chg="del">
          <ac:chgData name="Arjan Kamberg" userId="2cfeac95-aab1-41a7-bca5-796b19d85bc0" providerId="ADAL" clId="{D9564BE2-8592-D543-AB3D-D37A7CCE4606}" dt="2021-12-02T08:28:19.659" v="99" actId="478"/>
          <ac:picMkLst>
            <pc:docMk/>
            <pc:sldMk cId="1585130333" sldId="382"/>
            <ac:picMk id="3" creationId="{097F4F39-A049-6047-B44F-333BF3EC8AAD}"/>
          </ac:picMkLst>
        </pc:picChg>
        <pc:picChg chg="add mod">
          <ac:chgData name="Arjan Kamberg" userId="2cfeac95-aab1-41a7-bca5-796b19d85bc0" providerId="ADAL" clId="{D9564BE2-8592-D543-AB3D-D37A7CCE4606}" dt="2021-12-02T08:28:23.465" v="101" actId="1076"/>
          <ac:picMkLst>
            <pc:docMk/>
            <pc:sldMk cId="1585130333" sldId="382"/>
            <ac:picMk id="4" creationId="{759CDF3F-136B-2647-8F03-6E4D666DBAB8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35:03.124" v="237" actId="14100"/>
        <pc:sldMkLst>
          <pc:docMk/>
          <pc:sldMk cId="2577373772" sldId="385"/>
        </pc:sldMkLst>
        <pc:spChg chg="mod">
          <ac:chgData name="Arjan Kamberg" userId="2cfeac95-aab1-41a7-bca5-796b19d85bc0" providerId="ADAL" clId="{D9564BE2-8592-D543-AB3D-D37A7CCE4606}" dt="2021-12-02T08:23:02.693" v="52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9564BE2-8592-D543-AB3D-D37A7CCE4606}" dt="2021-12-02T08:29:26.443" v="227" actId="20577"/>
          <ac:spMkLst>
            <pc:docMk/>
            <pc:sldMk cId="2577373772" sldId="385"/>
            <ac:spMk id="3" creationId="{6F2D354B-7311-994E-80F9-6E672BAB0667}"/>
          </ac:spMkLst>
        </pc:spChg>
        <pc:picChg chg="add del mod">
          <ac:chgData name="Arjan Kamberg" userId="2cfeac95-aab1-41a7-bca5-796b19d85bc0" providerId="ADAL" clId="{D9564BE2-8592-D543-AB3D-D37A7CCE4606}" dt="2021-12-02T08:28:10.267" v="94" actId="478"/>
          <ac:picMkLst>
            <pc:docMk/>
            <pc:sldMk cId="2577373772" sldId="385"/>
            <ac:picMk id="4" creationId="{9D57EA52-981E-4547-AF36-B15A6012F31D}"/>
          </ac:picMkLst>
        </pc:picChg>
        <pc:picChg chg="add del">
          <ac:chgData name="Arjan Kamberg" userId="2cfeac95-aab1-41a7-bca5-796b19d85bc0" providerId="ADAL" clId="{D9564BE2-8592-D543-AB3D-D37A7CCE4606}" dt="2021-12-02T08:28:08.429" v="93"/>
          <ac:picMkLst>
            <pc:docMk/>
            <pc:sldMk cId="2577373772" sldId="385"/>
            <ac:picMk id="5" creationId="{BBE3EF35-320F-5F4B-91CF-D63CAF2D6767}"/>
          </ac:picMkLst>
        </pc:picChg>
        <pc:picChg chg="add del mod">
          <ac:chgData name="Arjan Kamberg" userId="2cfeac95-aab1-41a7-bca5-796b19d85bc0" providerId="ADAL" clId="{D9564BE2-8592-D543-AB3D-D37A7CCE4606}" dt="2021-12-02T08:30:52.991" v="229" actId="478"/>
          <ac:picMkLst>
            <pc:docMk/>
            <pc:sldMk cId="2577373772" sldId="385"/>
            <ac:picMk id="6" creationId="{98E9E6BD-CFE7-4E4B-AC7E-7414C2E617C0}"/>
          </ac:picMkLst>
        </pc:picChg>
        <pc:picChg chg="add del mod">
          <ac:chgData name="Arjan Kamberg" userId="2cfeac95-aab1-41a7-bca5-796b19d85bc0" providerId="ADAL" clId="{D9564BE2-8592-D543-AB3D-D37A7CCE4606}" dt="2021-12-02T08:34:59.393" v="235" actId="478"/>
          <ac:picMkLst>
            <pc:docMk/>
            <pc:sldMk cId="2577373772" sldId="385"/>
            <ac:picMk id="7" creationId="{6C09BCAE-87EE-DB4D-92D6-42A1FE14ED11}"/>
          </ac:picMkLst>
        </pc:picChg>
        <pc:picChg chg="add mod">
          <ac:chgData name="Arjan Kamberg" userId="2cfeac95-aab1-41a7-bca5-796b19d85bc0" providerId="ADAL" clId="{D9564BE2-8592-D543-AB3D-D37A7CCE4606}" dt="2021-12-02T08:35:03.124" v="237" actId="14100"/>
          <ac:picMkLst>
            <pc:docMk/>
            <pc:sldMk cId="2577373772" sldId="385"/>
            <ac:picMk id="8" creationId="{92C46D61-805C-0A41-B7C6-288B8A4B5CA9}"/>
          </ac:picMkLst>
        </pc:picChg>
      </pc:sldChg>
      <pc:sldChg chg="addSp modSp new mod">
        <pc:chgData name="Arjan Kamberg" userId="2cfeac95-aab1-41a7-bca5-796b19d85bc0" providerId="ADAL" clId="{D9564BE2-8592-D543-AB3D-D37A7CCE4606}" dt="2021-12-02T08:35:24.702" v="239" actId="1076"/>
        <pc:sldMkLst>
          <pc:docMk/>
          <pc:sldMk cId="3946798052" sldId="390"/>
        </pc:sldMkLst>
        <pc:picChg chg="add mod">
          <ac:chgData name="Arjan Kamberg" userId="2cfeac95-aab1-41a7-bca5-796b19d85bc0" providerId="ADAL" clId="{D9564BE2-8592-D543-AB3D-D37A7CCE4606}" dt="2021-12-02T08:35:24.702" v="239" actId="1076"/>
          <ac:picMkLst>
            <pc:docMk/>
            <pc:sldMk cId="3946798052" sldId="390"/>
            <ac:picMk id="4" creationId="{B417AF47-2477-5741-A377-61A6E0EC159A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20-01-2022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20-01-2022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Vaardig - S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en-GB" b="1" dirty="0"/>
              <a:t>PIR sensor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56" y="3230337"/>
            <a:ext cx="3754655" cy="3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Aansluitingen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14D5-3E28-DD4F-8CD2-3D03C3FA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1692" y="1690688"/>
            <a:ext cx="4560277" cy="4583262"/>
          </a:xfrm>
        </p:spPr>
        <p:txBody>
          <a:bodyPr>
            <a:normAutofit/>
          </a:bodyPr>
          <a:lstStyle/>
          <a:p>
            <a:r>
              <a:rPr lang="en-NL" sz="3200" dirty="0"/>
              <a:t>ZOEK OP </a:t>
            </a:r>
          </a:p>
          <a:p>
            <a:pPr marL="0" indent="0">
              <a:buNone/>
            </a:pPr>
            <a:endParaRPr lang="en-NL" sz="3200" dirty="0"/>
          </a:p>
          <a:p>
            <a:r>
              <a:rPr lang="en-NL" sz="3200" dirty="0">
                <a:solidFill>
                  <a:srgbClr val="FF0000"/>
                </a:solidFill>
              </a:rPr>
              <a:t>WEMOS PINOUT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DA71E-E3AF-8646-9AD2-11A40D7F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89"/>
            <a:ext cx="8253046" cy="5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CDF3F-136B-2647-8F03-6E4D666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59" y="0"/>
            <a:ext cx="86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6A30-0CE7-1245-90B1-390D4D1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Aansluiten</a:t>
            </a:r>
            <a:endParaRPr lang="en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39" y="1690688"/>
            <a:ext cx="4522210" cy="5063330"/>
          </a:xfrm>
        </p:spPr>
      </p:pic>
    </p:spTree>
    <p:extLst>
      <p:ext uri="{BB962C8B-B14F-4D97-AF65-F5344CB8AC3E}">
        <p14:creationId xmlns:p14="http://schemas.microsoft.com/office/powerpoint/2010/main" val="188708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6CD5-0C3A-ED46-8B8B-51DF777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Breadboard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4769C-E0D7-7349-B9F8-0E5AE49B69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5280" y="729039"/>
            <a:ext cx="8851394" cy="59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2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582014"/>
            <a:ext cx="8080387" cy="49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Calibreren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FEF81-7668-4446-BB3A-C699F3037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2" descr="HC-SR501 bewegingssensor pins">
            <a:extLst>
              <a:ext uri="{FF2B5EF4-FFF2-40B4-BE49-F238E27FC236}">
                <a16:creationId xmlns:a16="http://schemas.microsoft.com/office/drawing/2014/main" id="{6264D4D9-1A88-3C49-BF75-2D99E983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9" y="1503118"/>
            <a:ext cx="11089089" cy="48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4043-438C-8247-B442-9E27ACE8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61E4-A4DC-C043-A7E2-C20E0458D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NL" altLang="en-NL" sz="2400" dirty="0">
                <a:solidFill>
                  <a:schemeClr val="tx1"/>
                </a:solidFill>
              </a:rPr>
              <a:t>Gevoeligheid: Je kunt de afstand waarover de sensor werkt aanpassen (3m tot 7m).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NL" altLang="en-NL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NL" altLang="en-NL" sz="2400" dirty="0">
                <a:solidFill>
                  <a:schemeClr val="tx1"/>
                </a:solidFill>
              </a:rPr>
              <a:t>Output timing: Deze instelling regelt hoe lang de uitgang hoog wordt gehouden na de sensor wordt geactiveerd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NL" altLang="en-NL" sz="2400" dirty="0">
                <a:solidFill>
                  <a:schemeClr val="tx1"/>
                </a:solidFill>
              </a:rPr>
              <a:t>(5 seconden tot 300 seconden).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NL" altLang="en-NL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NL" altLang="en-NL" sz="2400" dirty="0">
                <a:solidFill>
                  <a:schemeClr val="tx1"/>
                </a:solidFill>
              </a:rPr>
              <a:t>Jumper Auto reset: De sensor blijft geactiveerd totdat de beweging stopt.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NL" altLang="en-NL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NL" altLang="en-NL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NL" altLang="en-NL" sz="2400" dirty="0">
                <a:solidFill>
                  <a:schemeClr val="tx1"/>
                </a:solidFill>
              </a:rPr>
              <a:t>Jumper Geen reset: De sensor blijft de ingestelde ‘Output timing' periode geactiveerd bij de detectie van een beweging.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6405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Einde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103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Template corporate</vt:lpstr>
      <vt:lpstr>1_Template corporate</vt:lpstr>
      <vt:lpstr>Vaardig - S     PIR sensor</vt:lpstr>
      <vt:lpstr>Aansluitingen WeMos</vt:lpstr>
      <vt:lpstr>Code</vt:lpstr>
      <vt:lpstr>Aansluiten</vt:lpstr>
      <vt:lpstr>Breadboard</vt:lpstr>
      <vt:lpstr>Resultaat</vt:lpstr>
      <vt:lpstr>Calibreren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2022-01-20T15:12:14Z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