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388" r:id="rId7"/>
    <p:sldId id="390" r:id="rId8"/>
    <p:sldId id="389" r:id="rId9"/>
    <p:sldId id="387" r:id="rId1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57CC655D-5337-0448-93F9-441D08232869}"/>
    <pc:docChg chg="addSld modSld">
      <pc:chgData name="Arjan Kamberg" userId="2cfeac95-aab1-41a7-bca5-796b19d85bc0" providerId="ADAL" clId="{57CC655D-5337-0448-93F9-441D08232869}" dt="2022-08-26T19:06:36.414" v="46" actId="20577"/>
      <pc:docMkLst>
        <pc:docMk/>
      </pc:docMkLst>
      <pc:sldChg chg="modSp mod">
        <pc:chgData name="Arjan Kamberg" userId="2cfeac95-aab1-41a7-bca5-796b19d85bc0" providerId="ADAL" clId="{57CC655D-5337-0448-93F9-441D08232869}" dt="2022-08-26T14:35:10.914" v="3" actId="20577"/>
        <pc:sldMkLst>
          <pc:docMk/>
          <pc:sldMk cId="1212195962" sldId="388"/>
        </pc:sldMkLst>
        <pc:spChg chg="mod">
          <ac:chgData name="Arjan Kamberg" userId="2cfeac95-aab1-41a7-bca5-796b19d85bc0" providerId="ADAL" clId="{57CC655D-5337-0448-93F9-441D08232869}" dt="2022-08-26T14:35:10.914" v="3" actId="20577"/>
          <ac:spMkLst>
            <pc:docMk/>
            <pc:sldMk cId="1212195962" sldId="388"/>
            <ac:spMk id="3" creationId="{10DAC51E-4A5C-D04A-85A6-9750C531D9DB}"/>
          </ac:spMkLst>
        </pc:spChg>
      </pc:sldChg>
      <pc:sldChg chg="addSp modSp new mod">
        <pc:chgData name="Arjan Kamberg" userId="2cfeac95-aab1-41a7-bca5-796b19d85bc0" providerId="ADAL" clId="{57CC655D-5337-0448-93F9-441D08232869}" dt="2022-08-26T19:01:54.601" v="12" actId="20577"/>
        <pc:sldMkLst>
          <pc:docMk/>
          <pc:sldMk cId="447059091" sldId="389"/>
        </pc:sldMkLst>
        <pc:spChg chg="mod">
          <ac:chgData name="Arjan Kamberg" userId="2cfeac95-aab1-41a7-bca5-796b19d85bc0" providerId="ADAL" clId="{57CC655D-5337-0448-93F9-441D08232869}" dt="2022-08-26T19:01:54.601" v="12" actId="20577"/>
          <ac:spMkLst>
            <pc:docMk/>
            <pc:sldMk cId="447059091" sldId="389"/>
            <ac:spMk id="2" creationId="{99C8C4A6-1BD7-6BA3-A3EA-273202FA1E31}"/>
          </ac:spMkLst>
        </pc:spChg>
        <pc:picChg chg="add mod">
          <ac:chgData name="Arjan Kamberg" userId="2cfeac95-aab1-41a7-bca5-796b19d85bc0" providerId="ADAL" clId="{57CC655D-5337-0448-93F9-441D08232869}" dt="2022-08-26T19:01:50.745" v="6" actId="1076"/>
          <ac:picMkLst>
            <pc:docMk/>
            <pc:sldMk cId="447059091" sldId="389"/>
            <ac:picMk id="4" creationId="{1F45CE09-96DB-342C-32DF-91F41DA30048}"/>
          </ac:picMkLst>
        </pc:picChg>
      </pc:sldChg>
      <pc:sldChg chg="addSp modSp new mod">
        <pc:chgData name="Arjan Kamberg" userId="2cfeac95-aab1-41a7-bca5-796b19d85bc0" providerId="ADAL" clId="{57CC655D-5337-0448-93F9-441D08232869}" dt="2022-08-26T19:06:36.414" v="46" actId="20577"/>
        <pc:sldMkLst>
          <pc:docMk/>
          <pc:sldMk cId="820689435" sldId="390"/>
        </pc:sldMkLst>
        <pc:spChg chg="mod">
          <ac:chgData name="Arjan Kamberg" userId="2cfeac95-aab1-41a7-bca5-796b19d85bc0" providerId="ADAL" clId="{57CC655D-5337-0448-93F9-441D08232869}" dt="2022-08-26T19:06:36.414" v="46" actId="20577"/>
          <ac:spMkLst>
            <pc:docMk/>
            <pc:sldMk cId="820689435" sldId="390"/>
            <ac:spMk id="2" creationId="{AACB52F6-A9CD-13C5-F482-AAED5B3B1A80}"/>
          </ac:spMkLst>
        </pc:spChg>
        <pc:spChg chg="mod">
          <ac:chgData name="Arjan Kamberg" userId="2cfeac95-aab1-41a7-bca5-796b19d85bc0" providerId="ADAL" clId="{57CC655D-5337-0448-93F9-441D08232869}" dt="2022-08-26T19:06:30.194" v="30" actId="14100"/>
          <ac:spMkLst>
            <pc:docMk/>
            <pc:sldMk cId="820689435" sldId="390"/>
            <ac:spMk id="3" creationId="{78E591ED-DFC8-D115-D3D3-4275DD78AD23}"/>
          </ac:spMkLst>
        </pc:spChg>
        <pc:picChg chg="add mod">
          <ac:chgData name="Arjan Kamberg" userId="2cfeac95-aab1-41a7-bca5-796b19d85bc0" providerId="ADAL" clId="{57CC655D-5337-0448-93F9-441D08232869}" dt="2022-08-26T19:02:49.043" v="23" actId="1076"/>
          <ac:picMkLst>
            <pc:docMk/>
            <pc:sldMk cId="820689435" sldId="390"/>
            <ac:picMk id="4" creationId="{76C46590-E91B-CF20-878B-B270E159A8CE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26-08-2022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26-08-2022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https://learngitbranching.js.org/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52F6-A9CD-13C5-F482-AAED5B3B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GitK (Mac / Linux)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91ED-DFC8-D115-D3D3-4275DD78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3944215" cy="1211077"/>
          </a:xfrm>
        </p:spPr>
        <p:txBody>
          <a:bodyPr/>
          <a:lstStyle/>
          <a:p>
            <a:r>
              <a:rPr lang="en-NL" dirty="0"/>
              <a:t>GitK &amp;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46590-E91B-CF20-878B-B270E159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51" y="0"/>
            <a:ext cx="701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C4A6-1BD7-6BA3-A3EA-273202F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A8AA-5D82-8FBC-DE4F-31DA38246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5CE09-96DB-342C-32DF-91F41DA3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86473"/>
            <a:ext cx="7772400" cy="50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Project </vt:lpstr>
      <vt:lpstr>PowerPoint Presentation</vt:lpstr>
      <vt:lpstr>GitK (Mac / Linux)</vt:lpstr>
      <vt:lpstr>GitK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2022-08-26T19:42:50Z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