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CF6-21DC-420C-B421-09FD1769932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023E-F764-4AB0-8566-588E3AC1FA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550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CF6-21DC-420C-B421-09FD1769932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023E-F764-4AB0-8566-588E3AC1FA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755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CF6-21DC-420C-B421-09FD1769932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023E-F764-4AB0-8566-588E3AC1FA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014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CF6-21DC-420C-B421-09FD1769932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023E-F764-4AB0-8566-588E3AC1FA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63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CF6-21DC-420C-B421-09FD1769932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023E-F764-4AB0-8566-588E3AC1FA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823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CF6-21DC-420C-B421-09FD1769932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023E-F764-4AB0-8566-588E3AC1FA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80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CF6-21DC-420C-B421-09FD1769932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023E-F764-4AB0-8566-588E3AC1FA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448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CF6-21DC-420C-B421-09FD1769932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023E-F764-4AB0-8566-588E3AC1FA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801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CF6-21DC-420C-B421-09FD1769932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023E-F764-4AB0-8566-588E3AC1FA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16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CF6-21DC-420C-B421-09FD1769932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023E-F764-4AB0-8566-588E3AC1FA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62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CF6-21DC-420C-B421-09FD1769932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023E-F764-4AB0-8566-588E3AC1FA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686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FCF6-21DC-420C-B421-09FD1769932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B023E-F764-4AB0-8566-588E3AC1FA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992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IDMMzxDV4P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MQTT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Problemen oplossen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68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Zet de binnenkomende port open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hlinkClick r:id="rId2"/>
              </a:rPr>
              <a:t>https://www.youtube.com/watch?v=IDMMzxDV4PQ</a:t>
            </a:r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99551"/>
            <a:ext cx="5144218" cy="329611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176963"/>
            <a:ext cx="2514951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93" y="1383287"/>
            <a:ext cx="7087589" cy="216247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369" y="2464526"/>
            <a:ext cx="4663157" cy="394615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002" y="4473678"/>
            <a:ext cx="3277057" cy="39058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smtClean="0"/>
              <a:t>Zet de binnenkomende port open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9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30" y="1603719"/>
            <a:ext cx="8078327" cy="375337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858" y="5679427"/>
            <a:ext cx="5849166" cy="828791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smtClean="0"/>
              <a:t>Zet de binnenkomende port open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48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627" y="1816726"/>
            <a:ext cx="5544324" cy="2410161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946" y="5379003"/>
            <a:ext cx="1124107" cy="523948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smtClean="0"/>
              <a:t>Zet de binnenkomende port open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9483" y="1816726"/>
            <a:ext cx="5763429" cy="2600688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293031" y="6077122"/>
            <a:ext cx="11350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Als er een virus scanner actief is kan het zijn dat deze de </a:t>
            </a:r>
            <a:r>
              <a:rPr lang="nl-NL" dirty="0" err="1" smtClean="0"/>
              <a:t>incomming</a:t>
            </a:r>
            <a:r>
              <a:rPr lang="nl-NL" dirty="0" smtClean="0"/>
              <a:t> port beheerd.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57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183D35A8F1EF409C2A58119255BD51" ma:contentTypeVersion="14" ma:contentTypeDescription="Create a new document." ma:contentTypeScope="" ma:versionID="3c86a499aef23c196fad9ff27cb1507c">
  <xsd:schema xmlns:xsd="http://www.w3.org/2001/XMLSchema" xmlns:xs="http://www.w3.org/2001/XMLSchema" xmlns:p="http://schemas.microsoft.com/office/2006/metadata/properties" xmlns:ns3="155d8b4b-1d93-4b77-8e3d-2de10f2ea481" xmlns:ns4="4adca89c-9709-45ad-98c6-64421d13c37a" targetNamespace="http://schemas.microsoft.com/office/2006/metadata/properties" ma:root="true" ma:fieldsID="e7eb73da00c0c722c2ecab8f233c6ec8" ns3:_="" ns4:_="">
    <xsd:import namespace="155d8b4b-1d93-4b77-8e3d-2de10f2ea481"/>
    <xsd:import namespace="4adca89c-9709-45ad-98c6-64421d13c3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d8b4b-1d93-4b77-8e3d-2de10f2ea4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ca89c-9709-45ad-98c6-64421d13c37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6305DD-7A73-4068-A83D-C34378526C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d8b4b-1d93-4b77-8e3d-2de10f2ea481"/>
    <ds:schemaRef ds:uri="4adca89c-9709-45ad-98c6-64421d13c3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2D2D2F-EC27-439C-89DE-79EAFCDDF5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40DCF3-89F0-4481-A1F0-495EBB49AE10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155d8b4b-1d93-4b77-8e3d-2de10f2ea481"/>
    <ds:schemaRef ds:uri="http://schemas.microsoft.com/office/2006/documentManagement/types"/>
    <ds:schemaRef ds:uri="4adca89c-9709-45ad-98c6-64421d13c37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</Words>
  <Application>Microsoft Office PowerPoint</Application>
  <PresentationFormat>Breedbeeld</PresentationFormat>
  <Paragraphs>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MQTT</vt:lpstr>
      <vt:lpstr>Zet de binnenkomende port open</vt:lpstr>
      <vt:lpstr>Zet de binnenkomende port open</vt:lpstr>
      <vt:lpstr>Zet de binnenkomende port open</vt:lpstr>
      <vt:lpstr>Zet de binnenkomende port open</vt:lpstr>
    </vt:vector>
  </TitlesOfParts>
  <Company>Kien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</dc:title>
  <dc:creator>Arjan Kamberg</dc:creator>
  <cp:lastModifiedBy>Arjan Kamberg</cp:lastModifiedBy>
  <cp:revision>4</cp:revision>
  <dcterms:created xsi:type="dcterms:W3CDTF">2022-02-15T16:08:04Z</dcterms:created>
  <dcterms:modified xsi:type="dcterms:W3CDTF">2022-02-15T16:36:43Z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0x01010071183D35A8F1EF409C2A58119255BD51</vt:lpwstr>
  </property>
</Properties>
</file>