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8"/>
  </p:notesMasterIdLst>
  <p:handoutMasterIdLst>
    <p:handoutMasterId r:id="rId19"/>
  </p:handoutMasterIdLst>
  <p:sldIdLst>
    <p:sldId id="256" r:id="rId6"/>
    <p:sldId id="416" r:id="rId7"/>
    <p:sldId id="391" r:id="rId8"/>
    <p:sldId id="401" r:id="rId9"/>
    <p:sldId id="409" r:id="rId10"/>
    <p:sldId id="400" r:id="rId11"/>
    <p:sldId id="394" r:id="rId12"/>
    <p:sldId id="396" r:id="rId13"/>
    <p:sldId id="403" r:id="rId14"/>
    <p:sldId id="406" r:id="rId15"/>
    <p:sldId id="407" r:id="rId16"/>
    <p:sldId id="387" r:id="rId17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407" autoAdjust="0"/>
  </p:normalViewPr>
  <p:slideViewPr>
    <p:cSldViewPr snapToGrid="0">
      <p:cViewPr varScale="1">
        <p:scale>
          <a:sx n="79" d="100"/>
          <a:sy n="79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6-2-2023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3:23:16.7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3077 121 16383,'-51'-3'0,"0"0"0,0-1 0,0-2 0,-40-12 0,-4 1 0,44 5 0,-2 1 0,-6 3 0,-1 1 0,-3-1 0,-2 0 0,-5 3 0,0 1 0,7 1 0,2 0 0,6 3 0,3 0 0,-34 0 0,17 0 0,9 0 0,9 0 0,11 0 0,1 0 0,7 0 0,5 0 0,-2 0 0,8 0 0,-9 4 0,5-3 0,-6 7 0,1-3 0,-6 1 0,-1 3 0,-8-4 0,-7 2 0,-1 2 0,-2-8 0,-6 9 0,8-7 0,-1 5 0,5-5 0,4 4 0,-7-6 0,6 4 0,-6-5 0,8 0 0,4 0 0,-4 0 0,8 2 0,-2 0 0,0 1 0,5 3 0,-3-4 0,3 2 0,2 1 0,-1-4 0,7 4 0,-5-2 0,10-1 0,-8 0 0,6-2 0,-6 0 0,6 0 0,-2 0 0,5 0 0,5 0 0,-5 0 0,6 0 0,-6 0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3:23:22.61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17 16383,'68'0'0,"4"0"0,6 0 0,20 0 0,-43 0 0,1 0 0,8 0 0,1 0 0,1 0 0,1 0 0,1 0 0,0 0 0,-1 0 0,0 0 0,0 0 0,-1 0 0,2-3 0,1-1 0,1 3 0,0 0 0,-3-2 0,0 0 0,-1 2 0,0 1 0,-11 0 0,-2 0 0,-2 0 0,-1 0 0,31 0 0,-7 0 0,-5 0 0,-4 0 0,-9 0 0,2 0 0,-3 0 0,0 0 0,5 0 0,-7 0 0,1 0 0,-5 0 0,-8 0 0,-3 0 0,-5 0 0,-7 0 0,-4 0 0,-9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3:23:26.19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1 103 16383,'89'0'0,"-38"0"0,4 0 0,20 0 0,5 0 0,3-3 0,1-1 0,13 3 0,1-1 0,-6-4 0,-2-2 0,1 3 0,-3-1 0,-13-1 0,-4-1 0,-9 4 0,-4 0 0,34-7 0,-23 9 0,-6-3 0,5-1 0,9 5 0,20-11 0,3 10 0,-46-1 0,0 0 0,42 3 0,3 0 0,-8 0 0,2 0 0,-4 0 0,-2 0 0,-2 0 0,-5 0 0,-16 0 0,-4 0 0,-21 0 0,-3 0 0,-11 0 0,-2 0 0,-8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3:32:09.23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16383,'70'0'0,"4"0"0,0 0 0,12 0 0,-5 0 0,-1 0 0,-4 0 0,-11 0 0,3 0 0,-5 0 0,-4 0 0,-1 0 0,-4 0 0,-5 0 0,-1 0 0,-3 0 0,-5 0 0,-2 0 0,-6 0 0,0 0 0,6 0 0,2 0 0,5 0 0,-5 0 0,2 0 0,-6 0 0,0 0 0,-9 0 0,2 0 0,-6 0 0,8 0 0,-6 0 0,6 0 0,-3 0 0,-2 0 0,-2 0 0,-5 0 0,-3 0 0,1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3:32:12.6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91 16383,'72'0'0,"-8"0"0,-5 0 0,-6 0 0,1 0 0,5-1 0,-6-3 0,1 2 0,5-2 0,-12 4 0,5 0 0,-7 0 0,-1 0 0,1 0 0,-6 0 0,4 0 0,-9 0 0,4 0 0,-5 0 0,5 0 0,6 0 0,10 0 0,5 0 0,3 0 0,7 0 0,-6-5 0,5 3 0,-11-6 0,0 5 0,-8 0 0,0-2 0,-10 4 0,-1-4 0,-11 5 0,4 0 0,-4-5 0,6 4 0,-4-3 0,3 4 0,-3 0 0,1-4 0,-4 3 0,-2-3 0,1-1 0,-5 4 0,10-4 0,-8 1 0,6 3 0,-6-3 0,0 4 0,-3-4 0,-4 3 0,-1-3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6-2-2023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2 computers die aan het publishen zijn. </a:t>
            </a:r>
            <a:r>
              <a:rPr lang="en-GB" dirty="0"/>
              <a:t>I</a:t>
            </a:r>
            <a:r>
              <a:rPr lang="en-NL" dirty="0"/>
              <a:t>pconfig voor ip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67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73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customXml" Target="../ink/ink5.xml"/><Relationship Id="rId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customXml" Target="../ink/ink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99" y="1213199"/>
            <a:ext cx="10594431" cy="4273201"/>
          </a:xfrm>
        </p:spPr>
        <p:txBody>
          <a:bodyPr>
            <a:normAutofit/>
          </a:bodyPr>
          <a:lstStyle/>
          <a:p>
            <a:r>
              <a:rPr lang="nl-NL" sz="8800" dirty="0"/>
              <a:t>IOT</a:t>
            </a:r>
            <a:br>
              <a:rPr lang="nl-NL" sz="8800" dirty="0"/>
            </a:br>
            <a:r>
              <a:rPr lang="nl-NL" sz="8800" dirty="0"/>
              <a:t>MQTT Publisher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CDF2-D062-0944-B33B-CDC92C32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IP adress van je machine (Windows)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39FA7-F90D-F94F-965C-5E71ABD0BE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1" y="1466850"/>
            <a:ext cx="8331688" cy="530823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AD83BC-DE9A-3548-AA89-9288A013C054}"/>
                  </a:ext>
                </a:extLst>
              </p14:cNvPr>
              <p14:cNvContentPartPr/>
              <p14:nvPr/>
            </p14:nvContentPartPr>
            <p14:xfrm>
              <a:off x="2844637" y="2117889"/>
              <a:ext cx="64152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AD83BC-DE9A-3548-AA89-9288A013C0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0997" y="2009889"/>
                <a:ext cx="749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DC2591-A6CF-5646-87B4-BD6C2B00D3D5}"/>
                  </a:ext>
                </a:extLst>
              </p14:cNvPr>
              <p14:cNvContentPartPr/>
              <p14:nvPr/>
            </p14:nvContentPartPr>
            <p14:xfrm>
              <a:off x="3736717" y="6194889"/>
              <a:ext cx="792000" cy="3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DC2591-A6CF-5646-87B4-BD6C2B00D3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83077" y="6086889"/>
                <a:ext cx="899640" cy="2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62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8477-F5B1-BB48-9B4B-196CF93A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5FCBD-7AF1-C641-9CFB-FA7F7DEED0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8" y="2055813"/>
            <a:ext cx="10581563" cy="48021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E722A1-0CD9-DC41-8334-3E3CB01A8F13}"/>
              </a:ext>
            </a:extLst>
          </p:cNvPr>
          <p:cNvSpPr txBox="1"/>
          <p:nvPr/>
        </p:nvSpPr>
        <p:spPr>
          <a:xfrm>
            <a:off x="805218" y="1503919"/>
            <a:ext cx="92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Publish een random getal tussen de -50 en 50 met Topic : DZHF/&lt;jouw naam&gt;/Temperatrure</a:t>
            </a:r>
          </a:p>
        </p:txBody>
      </p:sp>
    </p:spTree>
    <p:extLst>
      <p:ext uri="{BB962C8B-B14F-4D97-AF65-F5344CB8AC3E}">
        <p14:creationId xmlns:p14="http://schemas.microsoft.com/office/powerpoint/2010/main" val="41869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Idee van een systeem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BB76E-07A1-8D49-B803-DB28B8A5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61" y="1046368"/>
            <a:ext cx="8256770" cy="58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5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ild personal iot network with Mosquitto">
            <a:extLst>
              <a:ext uri="{FF2B5EF4-FFF2-40B4-BE49-F238E27FC236}">
                <a16:creationId xmlns:a16="http://schemas.microsoft.com/office/drawing/2014/main" id="{073FD497-9F43-A145-83AF-23C6EEB95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573" y="1749668"/>
            <a:ext cx="45847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37B426-0234-D84A-BEA4-6085D6A7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NL" dirty="0"/>
              <a:t>MQTT basis concepten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03EE6-8428-334A-A09E-E014D7203742}"/>
              </a:ext>
            </a:extLst>
          </p:cNvPr>
          <p:cNvSpPr txBox="1"/>
          <p:nvPr/>
        </p:nvSpPr>
        <p:spPr>
          <a:xfrm>
            <a:off x="515814" y="1946031"/>
            <a:ext cx="45846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600" dirty="0"/>
              <a:t>Publisher / Subscriber</a:t>
            </a:r>
          </a:p>
          <a:p>
            <a:r>
              <a:rPr lang="en-NL" sz="3600" dirty="0"/>
              <a:t>Berichten (Messages)</a:t>
            </a:r>
          </a:p>
          <a:p>
            <a:r>
              <a:rPr lang="en-NL" sz="3600" dirty="0"/>
              <a:t>Topics</a:t>
            </a:r>
          </a:p>
          <a:p>
            <a:r>
              <a:rPr lang="en-NL" sz="3600" dirty="0"/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413888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76CA-0459-3347-B23E-B4F24A00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83C5-FD45-6043-BC20-248126633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74762-4F7D-6743-A113-72E3361FD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7" y="0"/>
            <a:ext cx="11605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3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4048-ECE0-6F40-9319-B8765090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B1DA-629A-6F46-AA3B-851465A841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4400" dirty="0"/>
              <a:t>LET OP : We werken op de </a:t>
            </a:r>
            <a:br>
              <a:rPr lang="en-NL" sz="4400" dirty="0"/>
            </a:br>
            <a:r>
              <a:rPr lang="en-NL" sz="4400" dirty="0"/>
              <a:t/>
            </a:r>
            <a:br>
              <a:rPr lang="en-NL" sz="4400" dirty="0"/>
            </a:br>
            <a:r>
              <a:rPr lang="en-NL" sz="4400" dirty="0"/>
              <a:t>       </a:t>
            </a:r>
            <a:r>
              <a:rPr lang="nl-NL" sz="4400" dirty="0" smtClean="0"/>
              <a:t>	</a:t>
            </a:r>
            <a:r>
              <a:rPr lang="nl-NL" sz="4400" dirty="0" err="1" smtClean="0">
                <a:solidFill>
                  <a:srgbClr val="FF0000"/>
                </a:solidFill>
              </a:rPr>
              <a:t>Smartlab_Student</a:t>
            </a:r>
            <a:endParaRPr lang="nl-NL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sz="4400" dirty="0" smtClean="0">
                <a:solidFill>
                  <a:srgbClr val="FF0000"/>
                </a:solidFill>
              </a:rPr>
              <a:t>			192.168.1.124</a:t>
            </a:r>
            <a:r>
              <a:rPr lang="en-NL" sz="4400" dirty="0">
                <a:solidFill>
                  <a:srgbClr val="FF0000"/>
                </a:solidFill>
              </a:rPr>
              <a:t/>
            </a:r>
            <a:br>
              <a:rPr lang="en-NL" sz="4400" dirty="0">
                <a:solidFill>
                  <a:srgbClr val="FF0000"/>
                </a:solidFill>
              </a:rPr>
            </a:br>
            <a:endParaRPr lang="en-NL" sz="4400" dirty="0"/>
          </a:p>
          <a:p>
            <a:pPr marL="0" indent="0">
              <a:buNone/>
            </a:pPr>
            <a:endParaRPr lang="en-NL" sz="4400" dirty="0"/>
          </a:p>
        </p:txBody>
      </p:sp>
    </p:spTree>
    <p:extLst>
      <p:ext uri="{BB962C8B-B14F-4D97-AF65-F5344CB8AC3E}">
        <p14:creationId xmlns:p14="http://schemas.microsoft.com/office/powerpoint/2010/main" val="30295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E404AF-801E-DE4D-BF7F-996DE9DF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2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16B0B7-5BFB-7C4F-9C23-784D27F4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31" y="0"/>
            <a:ext cx="8141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9F59-054E-BE41-A834-C2E1C348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00B3-3AE6-FB4A-8E8A-29EDDE852B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AE31C-AA4C-BC40-8EB5-EF6E6919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9" y="0"/>
            <a:ext cx="10278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0915-7AA3-594B-B06E-1A71D58C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IP adress van je machine (Linux/MAC)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C17E-4F5E-E347-8542-E1F598D432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518B1-BD56-FE4E-B22D-E371445AE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1" y="1703075"/>
            <a:ext cx="10780957" cy="45966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FC4FA38-3731-F84D-8B82-74EE06E5D677}"/>
                  </a:ext>
                </a:extLst>
              </p14:cNvPr>
              <p14:cNvContentPartPr/>
              <p14:nvPr/>
            </p14:nvContentPartPr>
            <p14:xfrm>
              <a:off x="3783157" y="2440089"/>
              <a:ext cx="1107720" cy="47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FC4FA38-3731-F84D-8B82-74EE06E5D6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9517" y="2332449"/>
                <a:ext cx="1215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B294C4-2379-604A-A01A-ADC8FB630459}"/>
                  </a:ext>
                </a:extLst>
              </p14:cNvPr>
              <p14:cNvContentPartPr/>
              <p14:nvPr/>
            </p14:nvContentPartPr>
            <p14:xfrm>
              <a:off x="2167117" y="3060729"/>
              <a:ext cx="992160" cy="6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B294C4-2379-604A-A01A-ADC8FB6304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3117" y="2953089"/>
                <a:ext cx="10998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BEF5B9-FFEC-A641-AD63-670893C59356}"/>
                  </a:ext>
                </a:extLst>
              </p14:cNvPr>
              <p14:cNvContentPartPr/>
              <p14:nvPr/>
            </p14:nvContentPartPr>
            <p14:xfrm>
              <a:off x="2136157" y="5157729"/>
              <a:ext cx="1083600" cy="37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BEF5B9-FFEC-A641-AD63-670893C593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2517" y="5049729"/>
                <a:ext cx="119124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96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96</Words>
  <Application>Microsoft Office PowerPoint</Application>
  <PresentationFormat>Breedbeeld</PresentationFormat>
  <Paragraphs>19</Paragraphs>
  <Slides>12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Template corporate</vt:lpstr>
      <vt:lpstr>1_Template corporate</vt:lpstr>
      <vt:lpstr>IOT MQTT Publisher </vt:lpstr>
      <vt:lpstr>Idee van een systeem</vt:lpstr>
      <vt:lpstr>MQTT basis concepten</vt:lpstr>
      <vt:lpstr>PowerPoint-presentatie</vt:lpstr>
      <vt:lpstr>NETWORK</vt:lpstr>
      <vt:lpstr>PowerPoint-presentatie</vt:lpstr>
      <vt:lpstr>PowerPoint-presentatie</vt:lpstr>
      <vt:lpstr>PowerPoint-presentatie</vt:lpstr>
      <vt:lpstr>IP adress van je machine (Linux/MAC)</vt:lpstr>
      <vt:lpstr>IP adress van je machine (Windows)</vt:lpstr>
      <vt:lpstr>Opdracht :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133</cp:revision>
  <cp:lastPrinted>2018-06-12T11:35:17Z</cp:lastPrinted>
  <dcterms:created xsi:type="dcterms:W3CDTF">2017-08-11T14:21:04Z</dcterms:created>
  <dcterms:modified xsi:type="dcterms:W3CDTF">2023-02-07T07:07:38Z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