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2"/>
  </p:notesMasterIdLst>
  <p:handoutMasterIdLst>
    <p:handoutMasterId r:id="rId13"/>
  </p:handoutMasterIdLst>
  <p:sldIdLst>
    <p:sldId id="256" r:id="rId6"/>
    <p:sldId id="388" r:id="rId7"/>
    <p:sldId id="390" r:id="rId8"/>
    <p:sldId id="391" r:id="rId9"/>
    <p:sldId id="389" r:id="rId10"/>
    <p:sldId id="387" r:id="rId1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01A3E76-7F81-E94D-BE04-6601371F336F}"/>
    <pc:docChg chg="custSel addSld modSld">
      <pc:chgData name="Arjan Kamberg" userId="2cfeac95-aab1-41a7-bca5-796b19d85bc0" providerId="ADAL" clId="{C01A3E76-7F81-E94D-BE04-6601371F336F}" dt="2022-11-07T21:15:31.275" v="584" actId="20577"/>
      <pc:docMkLst>
        <pc:docMk/>
      </pc:docMkLst>
      <pc:sldChg chg="modSp mod">
        <pc:chgData name="Arjan Kamberg" userId="2cfeac95-aab1-41a7-bca5-796b19d85bc0" providerId="ADAL" clId="{C01A3E76-7F81-E94D-BE04-6601371F336F}" dt="2022-11-07T21:12:07.656" v="16" actId="14100"/>
        <pc:sldMkLst>
          <pc:docMk/>
          <pc:sldMk cId="248983296" sldId="256"/>
        </pc:sldMkLst>
        <pc:spChg chg="mod">
          <ac:chgData name="Arjan Kamberg" userId="2cfeac95-aab1-41a7-bca5-796b19d85bc0" providerId="ADAL" clId="{C01A3E76-7F81-E94D-BE04-6601371F336F}" dt="2022-11-07T21:12:07.656" v="16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C01A3E76-7F81-E94D-BE04-6601371F336F}" dt="2022-11-07T21:12:32.130" v="89" actId="20577"/>
        <pc:sldMkLst>
          <pc:docMk/>
          <pc:sldMk cId="1212195962" sldId="388"/>
        </pc:sldMkLst>
        <pc:spChg chg="mod">
          <ac:chgData name="Arjan Kamberg" userId="2cfeac95-aab1-41a7-bca5-796b19d85bc0" providerId="ADAL" clId="{C01A3E76-7F81-E94D-BE04-6601371F336F}" dt="2022-11-07T21:12:32.130" v="89" actId="20577"/>
          <ac:spMkLst>
            <pc:docMk/>
            <pc:sldMk cId="1212195962" sldId="388"/>
            <ac:spMk id="2" creationId="{4EBE90C1-9FA4-184C-92B9-F202C3AF56D6}"/>
          </ac:spMkLst>
        </pc:spChg>
        <pc:spChg chg="mod">
          <ac:chgData name="Arjan Kamberg" userId="2cfeac95-aab1-41a7-bca5-796b19d85bc0" providerId="ADAL" clId="{C01A3E76-7F81-E94D-BE04-6601371F336F}" dt="2022-11-07T21:12:23.753" v="77" actId="20577"/>
          <ac:spMkLst>
            <pc:docMk/>
            <pc:sldMk cId="1212195962" sldId="388"/>
            <ac:spMk id="3" creationId="{10DAC51E-4A5C-D04A-85A6-9750C531D9DB}"/>
          </ac:spMkLst>
        </pc:spChg>
      </pc:sldChg>
      <pc:sldChg chg="modSp new mod">
        <pc:chgData name="Arjan Kamberg" userId="2cfeac95-aab1-41a7-bca5-796b19d85bc0" providerId="ADAL" clId="{C01A3E76-7F81-E94D-BE04-6601371F336F}" dt="2022-11-07T21:15:31.275" v="584" actId="20577"/>
        <pc:sldMkLst>
          <pc:docMk/>
          <pc:sldMk cId="374671265" sldId="389"/>
        </pc:sldMkLst>
        <pc:spChg chg="mod">
          <ac:chgData name="Arjan Kamberg" userId="2cfeac95-aab1-41a7-bca5-796b19d85bc0" providerId="ADAL" clId="{C01A3E76-7F81-E94D-BE04-6601371F336F}" dt="2022-11-07T21:12:36.216" v="100" actId="20577"/>
          <ac:spMkLst>
            <pc:docMk/>
            <pc:sldMk cId="374671265" sldId="389"/>
            <ac:spMk id="2" creationId="{93A061D4-100A-13CF-158F-6C8E745EB2F2}"/>
          </ac:spMkLst>
        </pc:spChg>
        <pc:spChg chg="mod">
          <ac:chgData name="Arjan Kamberg" userId="2cfeac95-aab1-41a7-bca5-796b19d85bc0" providerId="ADAL" clId="{C01A3E76-7F81-E94D-BE04-6601371F336F}" dt="2022-11-07T21:15:31.275" v="584" actId="20577"/>
          <ac:spMkLst>
            <pc:docMk/>
            <pc:sldMk cId="374671265" sldId="389"/>
            <ac:spMk id="3" creationId="{8924409F-E179-C746-EDE2-8ADFE8D2C6D2}"/>
          </ac:spMkLst>
        </pc:spChg>
      </pc:sldChg>
    </pc:docChg>
  </pc:docChgLst>
  <pc:docChgLst>
    <pc:chgData name="Arjan Kamberg" userId="2cfeac95-aab1-41a7-bca5-796b19d85bc0" providerId="ADAL" clId="{1F68FBEF-54CC-ED4A-B5D5-80F6785FBB49}"/>
    <pc:docChg chg="custSel addSld modSld">
      <pc:chgData name="Arjan Kamberg" userId="2cfeac95-aab1-41a7-bca5-796b19d85bc0" providerId="ADAL" clId="{1F68FBEF-54CC-ED4A-B5D5-80F6785FBB49}" dt="2022-12-20T11:10:14.331" v="438" actId="27636"/>
      <pc:docMkLst>
        <pc:docMk/>
      </pc:docMkLst>
      <pc:sldChg chg="addSp modSp mod">
        <pc:chgData name="Arjan Kamberg" userId="2cfeac95-aab1-41a7-bca5-796b19d85bc0" providerId="ADAL" clId="{1F68FBEF-54CC-ED4A-B5D5-80F6785FBB49}" dt="2022-12-20T10:30:07.530" v="1" actId="1076"/>
        <pc:sldMkLst>
          <pc:docMk/>
          <pc:sldMk cId="1212195962" sldId="388"/>
        </pc:sldMkLst>
        <pc:picChg chg="add mod">
          <ac:chgData name="Arjan Kamberg" userId="2cfeac95-aab1-41a7-bca5-796b19d85bc0" providerId="ADAL" clId="{1F68FBEF-54CC-ED4A-B5D5-80F6785FBB49}" dt="2022-12-20T10:30:07.530" v="1" actId="1076"/>
          <ac:picMkLst>
            <pc:docMk/>
            <pc:sldMk cId="1212195962" sldId="388"/>
            <ac:picMk id="4" creationId="{EF217042-2720-3C1C-5C15-136D36794E19}"/>
          </ac:picMkLst>
        </pc:picChg>
      </pc:sldChg>
      <pc:sldChg chg="modSp mod">
        <pc:chgData name="Arjan Kamberg" userId="2cfeac95-aab1-41a7-bca5-796b19d85bc0" providerId="ADAL" clId="{1F68FBEF-54CC-ED4A-B5D5-80F6785FBB49}" dt="2022-12-20T11:07:48.626" v="26" actId="20577"/>
        <pc:sldMkLst>
          <pc:docMk/>
          <pc:sldMk cId="374671265" sldId="389"/>
        </pc:sldMkLst>
        <pc:spChg chg="mod">
          <ac:chgData name="Arjan Kamberg" userId="2cfeac95-aab1-41a7-bca5-796b19d85bc0" providerId="ADAL" clId="{1F68FBEF-54CC-ED4A-B5D5-80F6785FBB49}" dt="2022-12-20T11:07:48.626" v="26" actId="20577"/>
          <ac:spMkLst>
            <pc:docMk/>
            <pc:sldMk cId="374671265" sldId="389"/>
            <ac:spMk id="2" creationId="{93A061D4-100A-13CF-158F-6C8E745EB2F2}"/>
          </ac:spMkLst>
        </pc:spChg>
        <pc:spChg chg="mod">
          <ac:chgData name="Arjan Kamberg" userId="2cfeac95-aab1-41a7-bca5-796b19d85bc0" providerId="ADAL" clId="{1F68FBEF-54CC-ED4A-B5D5-80F6785FBB49}" dt="2022-12-20T11:07:28.999" v="23" actId="20577"/>
          <ac:spMkLst>
            <pc:docMk/>
            <pc:sldMk cId="374671265" sldId="389"/>
            <ac:spMk id="3" creationId="{8924409F-E179-C746-EDE2-8ADFE8D2C6D2}"/>
          </ac:spMkLst>
        </pc:spChg>
      </pc:sldChg>
      <pc:sldChg chg="addSp modSp new mod">
        <pc:chgData name="Arjan Kamberg" userId="2cfeac95-aab1-41a7-bca5-796b19d85bc0" providerId="ADAL" clId="{1F68FBEF-54CC-ED4A-B5D5-80F6785FBB49}" dt="2022-12-20T11:07:10.341" v="22" actId="20577"/>
        <pc:sldMkLst>
          <pc:docMk/>
          <pc:sldMk cId="4201827960" sldId="390"/>
        </pc:sldMkLst>
        <pc:spChg chg="mod">
          <ac:chgData name="Arjan Kamberg" userId="2cfeac95-aab1-41a7-bca5-796b19d85bc0" providerId="ADAL" clId="{1F68FBEF-54CC-ED4A-B5D5-80F6785FBB49}" dt="2022-12-20T11:07:10.341" v="22" actId="20577"/>
          <ac:spMkLst>
            <pc:docMk/>
            <pc:sldMk cId="4201827960" sldId="390"/>
            <ac:spMk id="2" creationId="{0452BD9B-9B71-567B-F883-7C260BF5772F}"/>
          </ac:spMkLst>
        </pc:spChg>
        <pc:picChg chg="add mod">
          <ac:chgData name="Arjan Kamberg" userId="2cfeac95-aab1-41a7-bca5-796b19d85bc0" providerId="ADAL" clId="{1F68FBEF-54CC-ED4A-B5D5-80F6785FBB49}" dt="2022-12-20T11:07:04.410" v="4" actId="1076"/>
          <ac:picMkLst>
            <pc:docMk/>
            <pc:sldMk cId="4201827960" sldId="390"/>
            <ac:picMk id="4" creationId="{B1CBBCDA-ED8E-38AB-287C-BDE1E236AB14}"/>
          </ac:picMkLst>
        </pc:picChg>
      </pc:sldChg>
      <pc:sldChg chg="modSp new mod">
        <pc:chgData name="Arjan Kamberg" userId="2cfeac95-aab1-41a7-bca5-796b19d85bc0" providerId="ADAL" clId="{1F68FBEF-54CC-ED4A-B5D5-80F6785FBB49}" dt="2022-12-20T11:10:14.331" v="438" actId="27636"/>
        <pc:sldMkLst>
          <pc:docMk/>
          <pc:sldMk cId="4200025807" sldId="391"/>
        </pc:sldMkLst>
        <pc:spChg chg="mod">
          <ac:chgData name="Arjan Kamberg" userId="2cfeac95-aab1-41a7-bca5-796b19d85bc0" providerId="ADAL" clId="{1F68FBEF-54CC-ED4A-B5D5-80F6785FBB49}" dt="2022-12-20T11:07:54.427" v="41" actId="20577"/>
          <ac:spMkLst>
            <pc:docMk/>
            <pc:sldMk cId="4200025807" sldId="391"/>
            <ac:spMk id="2" creationId="{7B35CFAB-F366-86A6-4875-B7955E1C09FD}"/>
          </ac:spMkLst>
        </pc:spChg>
        <pc:spChg chg="mod">
          <ac:chgData name="Arjan Kamberg" userId="2cfeac95-aab1-41a7-bca5-796b19d85bc0" providerId="ADAL" clId="{1F68FBEF-54CC-ED4A-B5D5-80F6785FBB49}" dt="2022-12-20T11:10:14.331" v="438" actId="27636"/>
          <ac:spMkLst>
            <pc:docMk/>
            <pc:sldMk cId="4200025807" sldId="391"/>
            <ac:spMk id="3" creationId="{1A6243A8-7785-CC84-70C3-0FB79A0F6CB9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20-12-2022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0981292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L02P03 – Week 6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Sluit de NeoPixel aan en laat het geheel werken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17042-2720-3C1C-5C15-136D3679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" y="2170145"/>
            <a:ext cx="7772400" cy="468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BD9B-9B71-567B-F883-7C260BF5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Gebruik neo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1023-3C09-10CD-1DDB-A3712C96DF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BBCDA-ED8E-38AB-287C-BDE1E236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418" y="0"/>
            <a:ext cx="6888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2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CFAB-F366-86A6-4875-B7955E1C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Pixel eat 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43A8-7785-CC84-70C3-0FB79A0F6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NL" sz="2000" dirty="0"/>
              <a:t>Bouw het programma Pixel eat Pixel zo om dat deze te gebruiken is door NeoPixels en door de max7219.</a:t>
            </a:r>
          </a:p>
          <a:p>
            <a:endParaRPr lang="en-NL" sz="2000" dirty="0"/>
          </a:p>
          <a:p>
            <a:r>
              <a:rPr lang="en-NL" sz="2000" dirty="0"/>
              <a:t>Het wijzigen wat je gebruikt doe je door 1 regel uit te quoten, </a:t>
            </a:r>
          </a:p>
          <a:p>
            <a:endParaRPr lang="en-NL" dirty="0"/>
          </a:p>
          <a:p>
            <a:pPr marL="0" indent="0">
              <a:buNone/>
            </a:pPr>
            <a:r>
              <a:rPr lang="en-NL" sz="4800" dirty="0"/>
              <a:t>#import max7219 as matrix</a:t>
            </a:r>
          </a:p>
          <a:p>
            <a:pPr marL="0" indent="0">
              <a:buNone/>
            </a:pPr>
            <a:r>
              <a:rPr lang="en-GB" sz="4800" dirty="0"/>
              <a:t>i</a:t>
            </a:r>
            <a:r>
              <a:rPr lang="en-NL" sz="4800" dirty="0"/>
              <a:t>mport neopixel as matrix</a:t>
            </a:r>
          </a:p>
          <a:p>
            <a:pPr marL="0" indent="0">
              <a:buNone/>
            </a:pPr>
            <a:endParaRPr lang="en-NL" sz="4800" dirty="0"/>
          </a:p>
          <a:p>
            <a:pPr marL="0" indent="0">
              <a:buNone/>
            </a:pPr>
            <a:r>
              <a:rPr lang="en-NL" sz="2000" dirty="0"/>
              <a:t>Hierna moet alles gewoon blijven werken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420002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61D4-100A-13CF-158F-6C8E745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409F-E179-C746-EDE2-8ADFE8D2C6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L" dirty="0"/>
              <a:t>Sluit de neopixel ledstrip aan.</a:t>
            </a:r>
          </a:p>
          <a:p>
            <a:endParaRPr lang="en-NL" dirty="0"/>
          </a:p>
          <a:p>
            <a:r>
              <a:rPr lang="en-NL" dirty="0"/>
              <a:t>Maak testcode zodat :</a:t>
            </a:r>
          </a:p>
          <a:p>
            <a:endParaRPr lang="en-NL" dirty="0"/>
          </a:p>
          <a:p>
            <a:r>
              <a:rPr lang="en-NL" dirty="0"/>
              <a:t>Als de hoogte maximaal is (geen water aanwezig) de strip RED knippert</a:t>
            </a:r>
          </a:p>
          <a:p>
            <a:r>
              <a:rPr lang="en-NL" dirty="0"/>
              <a:t>Als de hoogte minimaal is (vol met water) de LEDSTRIP rood knippert.</a:t>
            </a:r>
          </a:p>
          <a:p>
            <a:r>
              <a:rPr lang="en-NL" dirty="0"/>
              <a:t>De waarden ertussen er een evenredige verdeling is zodat je aan de ledstrip kan zien hoe volde tank is.</a:t>
            </a:r>
          </a:p>
          <a:p>
            <a:r>
              <a:rPr lang="en-NL" dirty="0"/>
              <a:t>Maak Na rood komt oranje… een heel groot stuk groen.. </a:t>
            </a:r>
            <a:r>
              <a:rPr lang="en-GB" dirty="0" err="1"/>
              <a:t>En</a:t>
            </a:r>
            <a:r>
              <a:rPr lang="en-GB" dirty="0"/>
              <a:t> dan </a:t>
            </a:r>
            <a:r>
              <a:rPr lang="en-GB" dirty="0" err="1"/>
              <a:t>weer</a:t>
            </a:r>
            <a:r>
              <a:rPr lang="en-GB" dirty="0"/>
              <a:t> </a:t>
            </a:r>
            <a:r>
              <a:rPr lang="en-GB" dirty="0" err="1"/>
              <a:t>oranje</a:t>
            </a:r>
            <a:r>
              <a:rPr lang="en-GB" dirty="0"/>
              <a:t>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467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157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Template corporate</vt:lpstr>
      <vt:lpstr>1_Template corporate</vt:lpstr>
      <vt:lpstr>L02P03 – Week 6 </vt:lpstr>
      <vt:lpstr>Opdracht 1.</vt:lpstr>
      <vt:lpstr>Gebruik neo pixels</vt:lpstr>
      <vt:lpstr>Pixel eat Pixel</vt:lpstr>
      <vt:lpstr>Opdracht 3.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2022-12-20T11:10:21Z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