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89" r:id="rId7"/>
    <p:sldId id="388" r:id="rId8"/>
    <p:sldId id="387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05-10-2023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05-10-2023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4FDE310B-51AD-5BC6-C60E-02BEE835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W06</a:t>
            </a:r>
            <a:br>
              <a:rPr lang="nl-NL" sz="7200" dirty="0"/>
            </a:br>
            <a:r>
              <a:rPr lang="nl-NL" sz="7200" dirty="0"/>
              <a:t>Node-RED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5334-EDD8-9B79-C330-8081D5A2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90F6-4873-E51A-520C-53A0B3F9CE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2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0F842-6E2C-32FE-9FB1-0595A00B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543846"/>
            <a:ext cx="10779969" cy="50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19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W06 Node-RED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2023-10-05T10:46:50Z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