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EBFECE79-286E-9B74-47A4-9D0FDB37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</a:t>
            </a:r>
            <a:r>
              <a:rPr lang="nl-NL" sz="7200"/>
              <a:t>P01 W03</a:t>
            </a:r>
            <a:br>
              <a:rPr lang="nl-NL" sz="7200"/>
            </a:br>
            <a:r>
              <a:rPr lang="nl-NL" sz="7200"/>
              <a:t>Sensoren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Iot</a:t>
            </a:r>
            <a:r>
              <a:rPr lang="en-GB"/>
              <a:t> H</a:t>
            </a:r>
            <a:r>
              <a:rPr lang="en-NL" dirty="0"/>
              <a:t>st 6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W03 Sensoren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2023-08-28T14:13:42Z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