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15752883-CDF4-207A-700D-2028C2290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W05</a:t>
            </a:r>
            <a:br>
              <a:rPr lang="nl-NL" sz="7200" dirty="0"/>
            </a:br>
            <a:r>
              <a:rPr lang="nl-NL" sz="7200" dirty="0"/>
              <a:t>Cloud en Data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NL"/>
              <a:t>st 8</a:t>
            </a: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W05 Cloud en Data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2023-08-28T14:18:05Z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