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9"/>
  </p:notesMasterIdLst>
  <p:handoutMasterIdLst>
    <p:handoutMasterId r:id="rId10"/>
  </p:handoutMasterIdLst>
  <p:sldIdLst>
    <p:sldId id="256" r:id="rId6"/>
    <p:sldId id="388" r:id="rId7"/>
    <p:sldId id="387" r:id="rId8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341" autoAdjust="0"/>
  </p:normalViewPr>
  <p:slideViewPr>
    <p:cSldViewPr snapToGrid="0">
      <p:cViewPr varScale="1">
        <p:scale>
          <a:sx n="109" d="100"/>
          <a:sy n="109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28-08-2023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28-08-2023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  <p:sp>
        <p:nvSpPr>
          <p:cNvPr id="4" name="Titel 7">
            <a:extLst>
              <a:ext uri="{FF2B5EF4-FFF2-40B4-BE49-F238E27FC236}">
                <a16:creationId xmlns:a16="http://schemas.microsoft.com/office/drawing/2014/main" id="{7B25306A-0236-DBFB-7EE9-8C3B3C994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830" y="2428045"/>
            <a:ext cx="10160677" cy="4273201"/>
          </a:xfrm>
        </p:spPr>
        <p:txBody>
          <a:bodyPr>
            <a:normAutofit fontScale="90000"/>
          </a:bodyPr>
          <a:lstStyle/>
          <a:p>
            <a:pPr algn="ctr"/>
            <a:r>
              <a:rPr lang="nl-NL" sz="8800" dirty="0" err="1"/>
              <a:t>Raspberry</a:t>
            </a:r>
            <a:r>
              <a:rPr lang="nl-NL" sz="8800" dirty="0"/>
              <a:t> pi</a:t>
            </a:r>
            <a:br>
              <a:rPr lang="nl-NL" sz="8800" dirty="0"/>
            </a:br>
            <a:r>
              <a:rPr lang="nl-NL" sz="7200" dirty="0"/>
              <a:t>Internet of </a:t>
            </a:r>
            <a:r>
              <a:rPr lang="nl-NL" sz="7200" dirty="0" err="1"/>
              <a:t>things</a:t>
            </a:r>
            <a:br>
              <a:rPr lang="nl-NL" sz="7200" dirty="0"/>
            </a:br>
            <a:br>
              <a:rPr lang="nl-NL" sz="7200" dirty="0"/>
            </a:br>
            <a:r>
              <a:rPr lang="nl-NL" sz="7200" dirty="0"/>
              <a:t>L04 </a:t>
            </a:r>
            <a:r>
              <a:rPr lang="nl-NL" sz="7200"/>
              <a:t>P01 W07</a:t>
            </a:r>
            <a:br>
              <a:rPr lang="nl-NL" sz="7200" dirty="0"/>
            </a:br>
            <a:r>
              <a:rPr lang="nl-NL" sz="7200" dirty="0"/>
              <a:t>Node-RED</a:t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C51E-4A5C-D04A-85A6-9750C531D9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1219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AAC8F-903D-4F48-B309-C4EB3B4EEDDC}">
  <ds:schemaRefs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19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Template corporate</vt:lpstr>
      <vt:lpstr>1_Template corporate</vt:lpstr>
      <vt:lpstr>Raspberry pi Internet of things  L04 P01 W07 Node-RED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120</cp:revision>
  <cp:lastPrinted>2018-06-12T11:35:17Z</cp:lastPrinted>
  <dcterms:created xsi:type="dcterms:W3CDTF">2017-08-11T14:21:04Z</dcterms:created>
  <dcterms:modified xsi:type="dcterms:W3CDTF">2023-08-28T14:19:26Z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