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1"/>
  </p:notesMasterIdLst>
  <p:handoutMasterIdLst>
    <p:handoutMasterId r:id="rId12"/>
  </p:handoutMasterIdLst>
  <p:sldIdLst>
    <p:sldId id="256" r:id="rId6"/>
    <p:sldId id="260" r:id="rId7"/>
    <p:sldId id="261" r:id="rId8"/>
    <p:sldId id="262" r:id="rId9"/>
    <p:sldId id="259" r:id="rId10"/>
  </p:sldIdLst>
  <p:sldSz cx="12192000" cy="6858000"/>
  <p:notesSz cx="6808788" cy="9940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D9564BE2-8592-D543-AB3D-D37A7CCE4606}"/>
    <pc:docChg chg="undo custSel addSld modSld sldOrd">
      <pc:chgData name="Arjan Kamberg" userId="2cfeac95-aab1-41a7-bca5-796b19d85bc0" providerId="ADAL" clId="{D9564BE2-8592-D543-AB3D-D37A7CCE4606}" dt="2021-12-02T08:35:24.702" v="239" actId="1076"/>
      <pc:docMkLst>
        <pc:docMk/>
      </pc:docMkLst>
      <pc:sldChg chg="ord">
        <pc:chgData name="Arjan Kamberg" userId="2cfeac95-aab1-41a7-bca5-796b19d85bc0" providerId="ADAL" clId="{D9564BE2-8592-D543-AB3D-D37A7CCE4606}" dt="2021-12-01T16:34:29.467" v="3" actId="20578"/>
        <pc:sldMkLst>
          <pc:docMk/>
          <pc:sldMk cId="1479149824" sldId="370"/>
        </pc:sldMkLst>
      </pc:sldChg>
      <pc:sldChg chg="modSp mod">
        <pc:chgData name="Arjan Kamberg" userId="2cfeac95-aab1-41a7-bca5-796b19d85bc0" providerId="ADAL" clId="{D9564BE2-8592-D543-AB3D-D37A7CCE4606}" dt="2021-12-02T08:22:36.412" v="44" actId="255"/>
        <pc:sldMkLst>
          <pc:docMk/>
          <pc:sldMk cId="3284960945" sldId="381"/>
        </pc:sldMkLst>
        <pc:spChg chg="mod">
          <ac:chgData name="Arjan Kamberg" userId="2cfeac95-aab1-41a7-bca5-796b19d85bc0" providerId="ADAL" clId="{D9564BE2-8592-D543-AB3D-D37A7CCE4606}" dt="2021-12-02T08:22:36.412" v="44" actId="255"/>
          <ac:spMkLst>
            <pc:docMk/>
            <pc:sldMk cId="3284960945" sldId="381"/>
            <ac:spMk id="3" creationId="{D79D14D5-3E28-DD4F-8CD2-3D03C3FA74B6}"/>
          </ac:spMkLst>
        </pc:spChg>
        <pc:picChg chg="mod">
          <ac:chgData name="Arjan Kamberg" userId="2cfeac95-aab1-41a7-bca5-796b19d85bc0" providerId="ADAL" clId="{D9564BE2-8592-D543-AB3D-D37A7CCE4606}" dt="2021-12-02T08:22:23.195" v="41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mod">
        <pc:chgData name="Arjan Kamberg" userId="2cfeac95-aab1-41a7-bca5-796b19d85bc0" providerId="ADAL" clId="{D9564BE2-8592-D543-AB3D-D37A7CCE4606}" dt="2021-12-02T08:28:23.465" v="101" actId="1076"/>
        <pc:sldMkLst>
          <pc:docMk/>
          <pc:sldMk cId="1585130333" sldId="382"/>
        </pc:sldMkLst>
        <pc:picChg chg="del">
          <ac:chgData name="Arjan Kamberg" userId="2cfeac95-aab1-41a7-bca5-796b19d85bc0" providerId="ADAL" clId="{D9564BE2-8592-D543-AB3D-D37A7CCE4606}" dt="2021-12-02T08:28:19.659" v="99" actId="478"/>
          <ac:picMkLst>
            <pc:docMk/>
            <pc:sldMk cId="1585130333" sldId="382"/>
            <ac:picMk id="3" creationId="{097F4F39-A049-6047-B44F-333BF3EC8AAD}"/>
          </ac:picMkLst>
        </pc:picChg>
        <pc:picChg chg="add mod">
          <ac:chgData name="Arjan Kamberg" userId="2cfeac95-aab1-41a7-bca5-796b19d85bc0" providerId="ADAL" clId="{D9564BE2-8592-D543-AB3D-D37A7CCE4606}" dt="2021-12-02T08:28:23.465" v="101" actId="1076"/>
          <ac:picMkLst>
            <pc:docMk/>
            <pc:sldMk cId="1585130333" sldId="382"/>
            <ac:picMk id="4" creationId="{759CDF3F-136B-2647-8F03-6E4D666DBAB8}"/>
          </ac:picMkLst>
        </pc:picChg>
      </pc:sldChg>
      <pc:sldChg chg="addSp delSp modSp mod">
        <pc:chgData name="Arjan Kamberg" userId="2cfeac95-aab1-41a7-bca5-796b19d85bc0" providerId="ADAL" clId="{D9564BE2-8592-D543-AB3D-D37A7CCE4606}" dt="2021-12-02T08:35:03.124" v="237" actId="14100"/>
        <pc:sldMkLst>
          <pc:docMk/>
          <pc:sldMk cId="2577373772" sldId="385"/>
        </pc:sldMkLst>
        <pc:spChg chg="mod">
          <ac:chgData name="Arjan Kamberg" userId="2cfeac95-aab1-41a7-bca5-796b19d85bc0" providerId="ADAL" clId="{D9564BE2-8592-D543-AB3D-D37A7CCE4606}" dt="2021-12-02T08:23:02.693" v="52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9564BE2-8592-D543-AB3D-D37A7CCE4606}" dt="2021-12-02T08:29:26.443" v="227" actId="20577"/>
          <ac:spMkLst>
            <pc:docMk/>
            <pc:sldMk cId="2577373772" sldId="385"/>
            <ac:spMk id="3" creationId="{6F2D354B-7311-994E-80F9-6E672BAB0667}"/>
          </ac:spMkLst>
        </pc:spChg>
        <pc:picChg chg="add del mod">
          <ac:chgData name="Arjan Kamberg" userId="2cfeac95-aab1-41a7-bca5-796b19d85bc0" providerId="ADAL" clId="{D9564BE2-8592-D543-AB3D-D37A7CCE4606}" dt="2021-12-02T08:28:10.267" v="94" actId="478"/>
          <ac:picMkLst>
            <pc:docMk/>
            <pc:sldMk cId="2577373772" sldId="385"/>
            <ac:picMk id="4" creationId="{9D57EA52-981E-4547-AF36-B15A6012F31D}"/>
          </ac:picMkLst>
        </pc:picChg>
        <pc:picChg chg="add del">
          <ac:chgData name="Arjan Kamberg" userId="2cfeac95-aab1-41a7-bca5-796b19d85bc0" providerId="ADAL" clId="{D9564BE2-8592-D543-AB3D-D37A7CCE4606}" dt="2021-12-02T08:28:08.429" v="93"/>
          <ac:picMkLst>
            <pc:docMk/>
            <pc:sldMk cId="2577373772" sldId="385"/>
            <ac:picMk id="5" creationId="{BBE3EF35-320F-5F4B-91CF-D63CAF2D6767}"/>
          </ac:picMkLst>
        </pc:picChg>
        <pc:picChg chg="add del mod">
          <ac:chgData name="Arjan Kamberg" userId="2cfeac95-aab1-41a7-bca5-796b19d85bc0" providerId="ADAL" clId="{D9564BE2-8592-D543-AB3D-D37A7CCE4606}" dt="2021-12-02T08:30:52.991" v="229" actId="478"/>
          <ac:picMkLst>
            <pc:docMk/>
            <pc:sldMk cId="2577373772" sldId="385"/>
            <ac:picMk id="6" creationId="{98E9E6BD-CFE7-4E4B-AC7E-7414C2E617C0}"/>
          </ac:picMkLst>
        </pc:picChg>
        <pc:picChg chg="add del mod">
          <ac:chgData name="Arjan Kamberg" userId="2cfeac95-aab1-41a7-bca5-796b19d85bc0" providerId="ADAL" clId="{D9564BE2-8592-D543-AB3D-D37A7CCE4606}" dt="2021-12-02T08:34:59.393" v="235" actId="478"/>
          <ac:picMkLst>
            <pc:docMk/>
            <pc:sldMk cId="2577373772" sldId="385"/>
            <ac:picMk id="7" creationId="{6C09BCAE-87EE-DB4D-92D6-42A1FE14ED11}"/>
          </ac:picMkLst>
        </pc:picChg>
        <pc:picChg chg="add mod">
          <ac:chgData name="Arjan Kamberg" userId="2cfeac95-aab1-41a7-bca5-796b19d85bc0" providerId="ADAL" clId="{D9564BE2-8592-D543-AB3D-D37A7CCE4606}" dt="2021-12-02T08:35:03.124" v="237" actId="14100"/>
          <ac:picMkLst>
            <pc:docMk/>
            <pc:sldMk cId="2577373772" sldId="385"/>
            <ac:picMk id="8" creationId="{92C46D61-805C-0A41-B7C6-288B8A4B5CA9}"/>
          </ac:picMkLst>
        </pc:picChg>
      </pc:sldChg>
      <pc:sldChg chg="addSp modSp new mod">
        <pc:chgData name="Arjan Kamberg" userId="2cfeac95-aab1-41a7-bca5-796b19d85bc0" providerId="ADAL" clId="{D9564BE2-8592-D543-AB3D-D37A7CCE4606}" dt="2021-12-02T08:35:24.702" v="239" actId="1076"/>
        <pc:sldMkLst>
          <pc:docMk/>
          <pc:sldMk cId="3946798052" sldId="390"/>
        </pc:sldMkLst>
        <pc:picChg chg="add mod">
          <ac:chgData name="Arjan Kamberg" userId="2cfeac95-aab1-41a7-bca5-796b19d85bc0" providerId="ADAL" clId="{D9564BE2-8592-D543-AB3D-D37A7CCE4606}" dt="2021-12-02T08:35:24.702" v="239" actId="1076"/>
          <ac:picMkLst>
            <pc:docMk/>
            <pc:sldMk cId="3946798052" sldId="390"/>
            <ac:picMk id="4" creationId="{B417AF47-2477-5741-A377-61A6E0EC159A}"/>
          </ac:picMkLst>
        </pc:pic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217" cy="49760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5981" y="0"/>
            <a:ext cx="2951217" cy="49760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3322"/>
            <a:ext cx="2951217" cy="497603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5981" y="9443322"/>
            <a:ext cx="2951217" cy="497603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6738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880" y="4784069"/>
            <a:ext cx="5447030" cy="391424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6738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 smtClean="0"/>
              <a:t>Node-RED-dashboard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 smtClean="0"/>
              <a:t>Hoeveel spanning (in volt) kan er staan op de GPIO-pinnen van een de </a:t>
            </a:r>
            <a:r>
              <a:rPr lang="nl-NL" dirty="0" err="1" smtClean="0"/>
              <a:t>Raspberry</a:t>
            </a:r>
            <a:r>
              <a:rPr lang="nl-NL" dirty="0" smtClean="0"/>
              <a:t> Pi?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Wat is het nut van een weerstand?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Hoe weet je welke weerstandswaarde </a:t>
            </a:r>
            <a:r>
              <a:rPr lang="nl-NL" smtClean="0"/>
              <a:t>je nodig hebt?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Noem twee manieren om de uitvoering van een Python-programma te stoppen?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Wat wordt bedoeld met forward voltage?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Wat betekenen de letters LDR en wat is de functie van een LDR?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Leg de werking van een condensator uit?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Waarom hoef je bij de toepassing van de MCP3008 geen condensator in de LDR-schakeling op te nemen?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Als je Node-RED start, dan start je </a:t>
            </a:r>
            <a:r>
              <a:rPr lang="nl-NL" b="1" dirty="0" smtClean="0"/>
              <a:t>Node.js</a:t>
            </a:r>
            <a:r>
              <a:rPr lang="nl-NL" dirty="0" smtClean="0"/>
              <a:t>. Wat is het verschil tussen </a:t>
            </a:r>
            <a:r>
              <a:rPr lang="nl-NL" b="1" dirty="0" smtClean="0"/>
              <a:t>Node.js</a:t>
            </a:r>
            <a:r>
              <a:rPr lang="nl-NL" dirty="0" smtClean="0"/>
              <a:t> en ‘gewoon’ </a:t>
            </a:r>
            <a:r>
              <a:rPr lang="nl-NL" dirty="0" err="1" smtClean="0"/>
              <a:t>JavaScript</a:t>
            </a:r>
            <a:r>
              <a:rPr lang="nl-NL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Wat doet de node </a:t>
            </a:r>
            <a:r>
              <a:rPr lang="nl-NL" b="1" dirty="0" smtClean="0"/>
              <a:t>debug</a:t>
            </a:r>
            <a:r>
              <a:rPr lang="nl-NL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Wat wordt bedoeld met de </a:t>
            </a:r>
            <a:r>
              <a:rPr lang="nl-NL" i="1" dirty="0" err="1" smtClean="0"/>
              <a:t>payload</a:t>
            </a:r>
            <a:r>
              <a:rPr lang="nl-NL" dirty="0" smtClean="0"/>
              <a:t> in Node-RED?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Met welke node kun je Python-scripts toepassen in een Node-RED-flow?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Er zijn veel voor gedefinieerde </a:t>
            </a:r>
            <a:r>
              <a:rPr lang="nl-NL" dirty="0" err="1" smtClean="0"/>
              <a:t>nodes</a:t>
            </a:r>
            <a:r>
              <a:rPr lang="nl-NL" dirty="0" smtClean="0"/>
              <a:t> die niet standaard op het node-panel te vinden zijn. Hoe kun je deze installeren?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Wat is de URL van een Node-RED-dashboard op de </a:t>
            </a:r>
            <a:r>
              <a:rPr lang="nl-NL" dirty="0" err="1" smtClean="0"/>
              <a:t>localhost</a:t>
            </a:r>
            <a:r>
              <a:rPr lang="nl-NL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Wat is een </a:t>
            </a:r>
            <a:r>
              <a:rPr lang="nl-NL" dirty="0" err="1" smtClean="0"/>
              <a:t>gauge</a:t>
            </a:r>
            <a:r>
              <a:rPr lang="nl-NL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891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Opdracht 4.1 </a:t>
            </a:r>
            <a:r>
              <a:rPr lang="nl-NL" dirty="0" err="1" smtClean="0"/>
              <a:t>Knipperled</a:t>
            </a:r>
            <a:r>
              <a:rPr lang="nl-NL" dirty="0" smtClean="0"/>
              <a:t> (check of </a:t>
            </a:r>
            <a:r>
              <a:rPr lang="nl-NL" dirty="0" err="1" smtClean="0"/>
              <a:t>GPIOzero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is geïnstalleerd)</a:t>
            </a:r>
          </a:p>
          <a:p>
            <a:r>
              <a:rPr lang="nl-NL" dirty="0" smtClean="0"/>
              <a:t>Opdracht 6.1 Lichtsensor (check of lichtsensor werkt)</a:t>
            </a:r>
          </a:p>
          <a:p>
            <a:r>
              <a:rPr lang="nl-NL" dirty="0" smtClean="0"/>
              <a:t>Opdracht 9.4 Node-RED en Python (check of lichtsensor met Node-RED werkt)</a:t>
            </a:r>
          </a:p>
          <a:p>
            <a:r>
              <a:rPr lang="nl-NL" dirty="0" smtClean="0"/>
              <a:t>Opdracht 14.1 Node-RED-dashboard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68" y="1825625"/>
            <a:ext cx="4915652" cy="4351338"/>
          </a:xfrm>
        </p:spPr>
      </p:pic>
    </p:spTree>
    <p:extLst>
      <p:ext uri="{BB962C8B-B14F-4D97-AF65-F5344CB8AC3E}">
        <p14:creationId xmlns:p14="http://schemas.microsoft.com/office/powerpoint/2010/main" val="3523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sudo</a:t>
            </a:r>
            <a:r>
              <a:rPr lang="nl-NL" dirty="0"/>
              <a:t> </a:t>
            </a:r>
            <a:r>
              <a:rPr lang="nl-NL" dirty="0" err="1"/>
              <a:t>apt</a:t>
            </a:r>
            <a:r>
              <a:rPr lang="nl-NL" dirty="0"/>
              <a:t>-get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npm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remove </a:t>
            </a:r>
            <a:r>
              <a:rPr lang="en-US" dirty="0" err="1"/>
              <a:t>nodejs</a:t>
            </a:r>
            <a:endParaRPr lang="nl-NL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/local/bin/node*</a:t>
            </a:r>
            <a:endParaRPr lang="nl-NL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npm</a:t>
            </a:r>
            <a:r>
              <a:rPr lang="en-US" dirty="0"/>
              <a:t>*</a:t>
            </a:r>
            <a:endParaRPr lang="nl-NL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nodesource.list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Bron. https://github.com/Chia-Network/chia-blockchain/discussions/9673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87" y="1690688"/>
            <a:ext cx="5183188" cy="2181682"/>
          </a:xfrm>
        </p:spPr>
      </p:pic>
    </p:spTree>
    <p:extLst>
      <p:ext uri="{BB962C8B-B14F-4D97-AF65-F5344CB8AC3E}">
        <p14:creationId xmlns:p14="http://schemas.microsoft.com/office/powerpoint/2010/main" val="8087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Einde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259</Words>
  <Application>Microsoft Office PowerPoint</Application>
  <PresentationFormat>Breedbeeld</PresentationFormat>
  <Paragraphs>33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Template corporate</vt:lpstr>
      <vt:lpstr>1_Template corporate</vt:lpstr>
      <vt:lpstr>Node-RED-dashboard  </vt:lpstr>
      <vt:lpstr>Vragen</vt:lpstr>
      <vt:lpstr>Opdrachten</vt:lpstr>
      <vt:lpstr>sudo apt-get install npm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Martin Koorevaar</cp:lastModifiedBy>
  <cp:revision>159</cp:revision>
  <cp:lastPrinted>2022-07-05T13:19:13Z</cp:lastPrinted>
  <dcterms:created xsi:type="dcterms:W3CDTF">2017-08-11T14:21:04Z</dcterms:created>
  <dcterms:modified xsi:type="dcterms:W3CDTF">2022-09-13T13:31:14Z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