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3"/>
  </p:notesMasterIdLst>
  <p:handoutMasterIdLst>
    <p:handoutMasterId r:id="rId14"/>
  </p:handoutMasterIdLst>
  <p:sldIdLst>
    <p:sldId id="256" r:id="rId6"/>
    <p:sldId id="263" r:id="rId7"/>
    <p:sldId id="264" r:id="rId8"/>
    <p:sldId id="261" r:id="rId9"/>
    <p:sldId id="262" r:id="rId10"/>
    <p:sldId id="265" r:id="rId11"/>
    <p:sldId id="259" r:id="rId12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jan Kamberg" initials="AK" lastIdx="2" clrIdx="0">
    <p:extLst>
      <p:ext uri="{19B8F6BF-5375-455C-9EA6-DF929625EA0E}">
        <p15:presenceInfo xmlns:p15="http://schemas.microsoft.com/office/powerpoint/2012/main" userId="S::akamberg@davinci.nl::2cfeac95-aab1-41a7-bca5-796b19d85bc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 autoAdjust="0"/>
    <p:restoredTop sz="94341" autoAdjust="0"/>
  </p:normalViewPr>
  <p:slideViewPr>
    <p:cSldViewPr snapToGrid="0">
      <p:cViewPr varScale="1">
        <p:scale>
          <a:sx n="51" d="100"/>
          <a:sy n="51" d="100"/>
        </p:scale>
        <p:origin x="64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89604FF3-BC05-0446-9211-7B568C74E363}"/>
    <pc:docChg chg="custSel addSld delSld modSld">
      <pc:chgData name="Arjan Kamberg" userId="2cfeac95-aab1-41a7-bca5-796b19d85bc0" providerId="ADAL" clId="{89604FF3-BC05-0446-9211-7B568C74E363}" dt="2020-03-09T16:32:11.167" v="1542" actId="20577"/>
      <pc:docMkLst>
        <pc:docMk/>
      </pc:docMkLst>
      <pc:sldChg chg="del">
        <pc:chgData name="Arjan Kamberg" userId="2cfeac95-aab1-41a7-bca5-796b19d85bc0" providerId="ADAL" clId="{89604FF3-BC05-0446-9211-7B568C74E363}" dt="2020-03-09T15:56:57.821" v="9" actId="2696"/>
        <pc:sldMkLst>
          <pc:docMk/>
          <pc:sldMk cId="2952350753" sldId="354"/>
        </pc:sldMkLst>
      </pc:sldChg>
      <pc:sldChg chg="addSp delSp modSp addCm">
        <pc:chgData name="Arjan Kamberg" userId="2cfeac95-aab1-41a7-bca5-796b19d85bc0" providerId="ADAL" clId="{89604FF3-BC05-0446-9211-7B568C74E363}" dt="2020-03-09T15:56:09.334" v="8" actId="1589"/>
        <pc:sldMkLst>
          <pc:docMk/>
          <pc:sldMk cId="1108633456" sldId="355"/>
        </pc:sldMkLst>
        <pc:spChg chg="add del mod">
          <ac:chgData name="Arjan Kamberg" userId="2cfeac95-aab1-41a7-bca5-796b19d85bc0" providerId="ADAL" clId="{89604FF3-BC05-0446-9211-7B568C74E363}" dt="2020-03-09T15:55:32.038" v="3"/>
          <ac:spMkLst>
            <pc:docMk/>
            <pc:sldMk cId="1108633456" sldId="355"/>
            <ac:spMk id="4" creationId="{629237EE-85A4-EB44-82D2-A0C140199CF8}"/>
          </ac:spMkLst>
        </pc:spChg>
        <pc:spChg chg="add mod">
          <ac:chgData name="Arjan Kamberg" userId="2cfeac95-aab1-41a7-bca5-796b19d85bc0" providerId="ADAL" clId="{89604FF3-BC05-0446-9211-7B568C74E363}" dt="2020-03-09T15:55:36.552" v="6" actId="20577"/>
          <ac:spMkLst>
            <pc:docMk/>
            <pc:sldMk cId="1108633456" sldId="355"/>
            <ac:spMk id="6" creationId="{B90B3F52-BB57-CB43-9CA0-FB287879ECCD}"/>
          </ac:spMkLst>
        </pc:spChg>
      </pc:sldChg>
      <pc:sldChg chg="del">
        <pc:chgData name="Arjan Kamberg" userId="2cfeac95-aab1-41a7-bca5-796b19d85bc0" providerId="ADAL" clId="{89604FF3-BC05-0446-9211-7B568C74E363}" dt="2020-03-09T15:56:57.832" v="10" actId="2696"/>
        <pc:sldMkLst>
          <pc:docMk/>
          <pc:sldMk cId="3146585012" sldId="356"/>
        </pc:sldMkLst>
      </pc:sldChg>
      <pc:sldChg chg="del">
        <pc:chgData name="Arjan Kamberg" userId="2cfeac95-aab1-41a7-bca5-796b19d85bc0" providerId="ADAL" clId="{89604FF3-BC05-0446-9211-7B568C74E363}" dt="2020-03-09T15:56:57.841" v="11" actId="2696"/>
        <pc:sldMkLst>
          <pc:docMk/>
          <pc:sldMk cId="1966996518" sldId="357"/>
        </pc:sldMkLst>
      </pc:sldChg>
      <pc:sldChg chg="del">
        <pc:chgData name="Arjan Kamberg" userId="2cfeac95-aab1-41a7-bca5-796b19d85bc0" providerId="ADAL" clId="{89604FF3-BC05-0446-9211-7B568C74E363}" dt="2020-03-09T15:56:57.850" v="12" actId="2696"/>
        <pc:sldMkLst>
          <pc:docMk/>
          <pc:sldMk cId="1880230659" sldId="358"/>
        </pc:sldMkLst>
      </pc:sldChg>
      <pc:sldChg chg="del">
        <pc:chgData name="Arjan Kamberg" userId="2cfeac95-aab1-41a7-bca5-796b19d85bc0" providerId="ADAL" clId="{89604FF3-BC05-0446-9211-7B568C74E363}" dt="2020-03-09T15:56:57.859" v="13" actId="2696"/>
        <pc:sldMkLst>
          <pc:docMk/>
          <pc:sldMk cId="2843671932" sldId="359"/>
        </pc:sldMkLst>
      </pc:sldChg>
      <pc:sldChg chg="del">
        <pc:chgData name="Arjan Kamberg" userId="2cfeac95-aab1-41a7-bca5-796b19d85bc0" providerId="ADAL" clId="{89604FF3-BC05-0446-9211-7B568C74E363}" dt="2020-03-09T15:56:57.868" v="14" actId="2696"/>
        <pc:sldMkLst>
          <pc:docMk/>
          <pc:sldMk cId="2754793246" sldId="360"/>
        </pc:sldMkLst>
      </pc:sldChg>
      <pc:sldChg chg="del">
        <pc:chgData name="Arjan Kamberg" userId="2cfeac95-aab1-41a7-bca5-796b19d85bc0" providerId="ADAL" clId="{89604FF3-BC05-0446-9211-7B568C74E363}" dt="2020-03-09T15:56:57.878" v="15" actId="2696"/>
        <pc:sldMkLst>
          <pc:docMk/>
          <pc:sldMk cId="652301549" sldId="361"/>
        </pc:sldMkLst>
      </pc:sldChg>
      <pc:sldChg chg="del">
        <pc:chgData name="Arjan Kamberg" userId="2cfeac95-aab1-41a7-bca5-796b19d85bc0" providerId="ADAL" clId="{89604FF3-BC05-0446-9211-7B568C74E363}" dt="2020-03-09T15:56:57.889" v="16" actId="2696"/>
        <pc:sldMkLst>
          <pc:docMk/>
          <pc:sldMk cId="3627014324" sldId="362"/>
        </pc:sldMkLst>
      </pc:sldChg>
      <pc:sldChg chg="del">
        <pc:chgData name="Arjan Kamberg" userId="2cfeac95-aab1-41a7-bca5-796b19d85bc0" providerId="ADAL" clId="{89604FF3-BC05-0446-9211-7B568C74E363}" dt="2020-03-09T15:56:57.900" v="17" actId="2696"/>
        <pc:sldMkLst>
          <pc:docMk/>
          <pc:sldMk cId="3563291324" sldId="363"/>
        </pc:sldMkLst>
      </pc:sldChg>
      <pc:sldChg chg="del">
        <pc:chgData name="Arjan Kamberg" userId="2cfeac95-aab1-41a7-bca5-796b19d85bc0" providerId="ADAL" clId="{89604FF3-BC05-0446-9211-7B568C74E363}" dt="2020-03-09T15:56:57.922" v="19" actId="2696"/>
        <pc:sldMkLst>
          <pc:docMk/>
          <pc:sldMk cId="2216070325" sldId="364"/>
        </pc:sldMkLst>
      </pc:sldChg>
      <pc:sldChg chg="del">
        <pc:chgData name="Arjan Kamberg" userId="2cfeac95-aab1-41a7-bca5-796b19d85bc0" providerId="ADAL" clId="{89604FF3-BC05-0446-9211-7B568C74E363}" dt="2020-03-09T15:56:57.942" v="21" actId="2696"/>
        <pc:sldMkLst>
          <pc:docMk/>
          <pc:sldMk cId="2256908527" sldId="365"/>
        </pc:sldMkLst>
      </pc:sldChg>
      <pc:sldChg chg="del">
        <pc:chgData name="Arjan Kamberg" userId="2cfeac95-aab1-41a7-bca5-796b19d85bc0" providerId="ADAL" clId="{89604FF3-BC05-0446-9211-7B568C74E363}" dt="2020-03-09T15:56:57.933" v="20" actId="2696"/>
        <pc:sldMkLst>
          <pc:docMk/>
          <pc:sldMk cId="3394676747" sldId="366"/>
        </pc:sldMkLst>
      </pc:sldChg>
      <pc:sldChg chg="del">
        <pc:chgData name="Arjan Kamberg" userId="2cfeac95-aab1-41a7-bca5-796b19d85bc0" providerId="ADAL" clId="{89604FF3-BC05-0446-9211-7B568C74E363}" dt="2020-03-09T15:56:57.909" v="18" actId="2696"/>
        <pc:sldMkLst>
          <pc:docMk/>
          <pc:sldMk cId="153636022" sldId="367"/>
        </pc:sldMkLst>
      </pc:sldChg>
      <pc:sldChg chg="del">
        <pc:chgData name="Arjan Kamberg" userId="2cfeac95-aab1-41a7-bca5-796b19d85bc0" providerId="ADAL" clId="{89604FF3-BC05-0446-9211-7B568C74E363}" dt="2020-03-09T15:56:57.955" v="22" actId="2696"/>
        <pc:sldMkLst>
          <pc:docMk/>
          <pc:sldMk cId="2036795363" sldId="368"/>
        </pc:sldMkLst>
      </pc:sldChg>
      <pc:sldChg chg="del">
        <pc:chgData name="Arjan Kamberg" userId="2cfeac95-aab1-41a7-bca5-796b19d85bc0" providerId="ADAL" clId="{89604FF3-BC05-0446-9211-7B568C74E363}" dt="2020-03-09T15:56:57.968" v="23" actId="2696"/>
        <pc:sldMkLst>
          <pc:docMk/>
          <pc:sldMk cId="1007083102" sldId="369"/>
        </pc:sldMkLst>
      </pc:sldChg>
      <pc:sldChg chg="del">
        <pc:chgData name="Arjan Kamberg" userId="2cfeac95-aab1-41a7-bca5-796b19d85bc0" providerId="ADAL" clId="{89604FF3-BC05-0446-9211-7B568C74E363}" dt="2020-03-09T15:56:57.978" v="24" actId="2696"/>
        <pc:sldMkLst>
          <pc:docMk/>
          <pc:sldMk cId="855877510" sldId="370"/>
        </pc:sldMkLst>
      </pc:sldChg>
      <pc:sldChg chg="del">
        <pc:chgData name="Arjan Kamberg" userId="2cfeac95-aab1-41a7-bca5-796b19d85bc0" providerId="ADAL" clId="{89604FF3-BC05-0446-9211-7B568C74E363}" dt="2020-03-09T15:56:57.988" v="25" actId="2696"/>
        <pc:sldMkLst>
          <pc:docMk/>
          <pc:sldMk cId="2153353194" sldId="371"/>
        </pc:sldMkLst>
      </pc:sldChg>
      <pc:sldChg chg="del">
        <pc:chgData name="Arjan Kamberg" userId="2cfeac95-aab1-41a7-bca5-796b19d85bc0" providerId="ADAL" clId="{89604FF3-BC05-0446-9211-7B568C74E363}" dt="2020-03-09T15:56:57.999" v="26" actId="2696"/>
        <pc:sldMkLst>
          <pc:docMk/>
          <pc:sldMk cId="2094943240" sldId="372"/>
        </pc:sldMkLst>
      </pc:sldChg>
      <pc:sldChg chg="del">
        <pc:chgData name="Arjan Kamberg" userId="2cfeac95-aab1-41a7-bca5-796b19d85bc0" providerId="ADAL" clId="{89604FF3-BC05-0446-9211-7B568C74E363}" dt="2020-03-09T15:56:58.010" v="27" actId="2696"/>
        <pc:sldMkLst>
          <pc:docMk/>
          <pc:sldMk cId="3258457236" sldId="373"/>
        </pc:sldMkLst>
      </pc:sldChg>
      <pc:sldChg chg="del">
        <pc:chgData name="Arjan Kamberg" userId="2cfeac95-aab1-41a7-bca5-796b19d85bc0" providerId="ADAL" clId="{89604FF3-BC05-0446-9211-7B568C74E363}" dt="2020-03-09T15:56:58.024" v="28" actId="2696"/>
        <pc:sldMkLst>
          <pc:docMk/>
          <pc:sldMk cId="1920810152" sldId="374"/>
        </pc:sldMkLst>
      </pc:sldChg>
      <pc:sldChg chg="add">
        <pc:chgData name="Arjan Kamberg" userId="2cfeac95-aab1-41a7-bca5-796b19d85bc0" providerId="ADAL" clId="{89604FF3-BC05-0446-9211-7B568C74E363}" dt="2020-03-09T15:55:07.934" v="0"/>
        <pc:sldMkLst>
          <pc:docMk/>
          <pc:sldMk cId="671712409" sldId="375"/>
        </pc:sldMkLst>
      </pc:sldChg>
      <pc:sldChg chg="modSp add">
        <pc:chgData name="Arjan Kamberg" userId="2cfeac95-aab1-41a7-bca5-796b19d85bc0" providerId="ADAL" clId="{89604FF3-BC05-0446-9211-7B568C74E363}" dt="2020-03-09T16:04:54.735" v="154" actId="20577"/>
        <pc:sldMkLst>
          <pc:docMk/>
          <pc:sldMk cId="1238913291" sldId="376"/>
        </pc:sldMkLst>
        <pc:spChg chg="mod">
          <ac:chgData name="Arjan Kamberg" userId="2cfeac95-aab1-41a7-bca5-796b19d85bc0" providerId="ADAL" clId="{89604FF3-BC05-0446-9211-7B568C74E363}" dt="2020-03-09T16:04:15.701" v="54" actId="20577"/>
          <ac:spMkLst>
            <pc:docMk/>
            <pc:sldMk cId="1238913291" sldId="376"/>
            <ac:spMk id="2" creationId="{0FF1C3E3-9D76-4546-9D72-CBD231EC4482}"/>
          </ac:spMkLst>
        </pc:spChg>
        <pc:spChg chg="mod">
          <ac:chgData name="Arjan Kamberg" userId="2cfeac95-aab1-41a7-bca5-796b19d85bc0" providerId="ADAL" clId="{89604FF3-BC05-0446-9211-7B568C74E363}" dt="2020-03-09T16:04:54.735" v="154" actId="20577"/>
          <ac:spMkLst>
            <pc:docMk/>
            <pc:sldMk cId="1238913291" sldId="376"/>
            <ac:spMk id="3" creationId="{38EDB8A6-A390-604B-9E7A-1CAAC8920D47}"/>
          </ac:spMkLst>
        </pc:spChg>
      </pc:sldChg>
      <pc:sldChg chg="addSp modSp add">
        <pc:chgData name="Arjan Kamberg" userId="2cfeac95-aab1-41a7-bca5-796b19d85bc0" providerId="ADAL" clId="{89604FF3-BC05-0446-9211-7B568C74E363}" dt="2020-03-09T16:05:19.454" v="173" actId="1076"/>
        <pc:sldMkLst>
          <pc:docMk/>
          <pc:sldMk cId="10263940" sldId="377"/>
        </pc:sldMkLst>
        <pc:spChg chg="mod">
          <ac:chgData name="Arjan Kamberg" userId="2cfeac95-aab1-41a7-bca5-796b19d85bc0" providerId="ADAL" clId="{89604FF3-BC05-0446-9211-7B568C74E363}" dt="2020-03-09T16:05:15.418" v="172" actId="20577"/>
          <ac:spMkLst>
            <pc:docMk/>
            <pc:sldMk cId="10263940" sldId="377"/>
            <ac:spMk id="2" creationId="{8BAD9438-93E3-8D4E-97CC-E395BBA23F8F}"/>
          </ac:spMkLst>
        </pc:spChg>
        <pc:picChg chg="add mod">
          <ac:chgData name="Arjan Kamberg" userId="2cfeac95-aab1-41a7-bca5-796b19d85bc0" providerId="ADAL" clId="{89604FF3-BC05-0446-9211-7B568C74E363}" dt="2020-03-09T16:05:19.454" v="173" actId="1076"/>
          <ac:picMkLst>
            <pc:docMk/>
            <pc:sldMk cId="10263940" sldId="377"/>
            <ac:picMk id="4" creationId="{6FB1CCDE-27A3-9F4B-B237-2F20CDC00B1D}"/>
          </ac:picMkLst>
        </pc:picChg>
      </pc:sldChg>
      <pc:sldChg chg="addSp modSp add">
        <pc:chgData name="Arjan Kamberg" userId="2cfeac95-aab1-41a7-bca5-796b19d85bc0" providerId="ADAL" clId="{89604FF3-BC05-0446-9211-7B568C74E363}" dt="2020-03-09T16:07:12.584" v="218" actId="14100"/>
        <pc:sldMkLst>
          <pc:docMk/>
          <pc:sldMk cId="1862979355" sldId="378"/>
        </pc:sldMkLst>
        <pc:spChg chg="mod">
          <ac:chgData name="Arjan Kamberg" userId="2cfeac95-aab1-41a7-bca5-796b19d85bc0" providerId="ADAL" clId="{89604FF3-BC05-0446-9211-7B568C74E363}" dt="2020-03-09T16:07:07.506" v="217" actId="20577"/>
          <ac:spMkLst>
            <pc:docMk/>
            <pc:sldMk cId="1862979355" sldId="378"/>
            <ac:spMk id="2" creationId="{26F2F766-34EE-AF40-9203-A12CCA8047A1}"/>
          </ac:spMkLst>
        </pc:spChg>
        <pc:picChg chg="add mod">
          <ac:chgData name="Arjan Kamberg" userId="2cfeac95-aab1-41a7-bca5-796b19d85bc0" providerId="ADAL" clId="{89604FF3-BC05-0446-9211-7B568C74E363}" dt="2020-03-09T16:07:12.584" v="218" actId="14100"/>
          <ac:picMkLst>
            <pc:docMk/>
            <pc:sldMk cId="1862979355" sldId="378"/>
            <ac:picMk id="4" creationId="{159FE5FD-45CE-0647-B2A9-9DABB685B092}"/>
          </ac:picMkLst>
        </pc:picChg>
      </pc:sldChg>
      <pc:sldChg chg="addSp modSp add modNotesTx">
        <pc:chgData name="Arjan Kamberg" userId="2cfeac95-aab1-41a7-bca5-796b19d85bc0" providerId="ADAL" clId="{89604FF3-BC05-0446-9211-7B568C74E363}" dt="2020-03-09T16:08:40.320" v="365" actId="20577"/>
        <pc:sldMkLst>
          <pc:docMk/>
          <pc:sldMk cId="3745794064" sldId="379"/>
        </pc:sldMkLst>
        <pc:spChg chg="mod">
          <ac:chgData name="Arjan Kamberg" userId="2cfeac95-aab1-41a7-bca5-796b19d85bc0" providerId="ADAL" clId="{89604FF3-BC05-0446-9211-7B568C74E363}" dt="2020-03-09T16:07:55.802" v="243" actId="20577"/>
          <ac:spMkLst>
            <pc:docMk/>
            <pc:sldMk cId="3745794064" sldId="379"/>
            <ac:spMk id="2" creationId="{D2A87B79-C6AB-3E41-803A-2F8F87CD456E}"/>
          </ac:spMkLst>
        </pc:spChg>
        <pc:picChg chg="add mod">
          <ac:chgData name="Arjan Kamberg" userId="2cfeac95-aab1-41a7-bca5-796b19d85bc0" providerId="ADAL" clId="{89604FF3-BC05-0446-9211-7B568C74E363}" dt="2020-03-09T16:07:45.884" v="222" actId="14100"/>
          <ac:picMkLst>
            <pc:docMk/>
            <pc:sldMk cId="3745794064" sldId="379"/>
            <ac:picMk id="4" creationId="{3CC99F9A-DACB-AD47-BC2B-42B918BC7EAB}"/>
          </ac:picMkLst>
        </pc:picChg>
      </pc:sldChg>
      <pc:sldChg chg="addSp modSp add modNotesTx">
        <pc:chgData name="Arjan Kamberg" userId="2cfeac95-aab1-41a7-bca5-796b19d85bc0" providerId="ADAL" clId="{89604FF3-BC05-0446-9211-7B568C74E363}" dt="2020-03-09T16:11:06.644" v="457" actId="20577"/>
        <pc:sldMkLst>
          <pc:docMk/>
          <pc:sldMk cId="2670060949" sldId="380"/>
        </pc:sldMkLst>
        <pc:spChg chg="mod">
          <ac:chgData name="Arjan Kamberg" userId="2cfeac95-aab1-41a7-bca5-796b19d85bc0" providerId="ADAL" clId="{89604FF3-BC05-0446-9211-7B568C74E363}" dt="2020-03-09T16:10:50.674" v="399" actId="20577"/>
          <ac:spMkLst>
            <pc:docMk/>
            <pc:sldMk cId="2670060949" sldId="380"/>
            <ac:spMk id="2" creationId="{4F276794-9AE2-F043-B2BF-0FEFA0F731A2}"/>
          </ac:spMkLst>
        </pc:spChg>
        <pc:spChg chg="mod">
          <ac:chgData name="Arjan Kamberg" userId="2cfeac95-aab1-41a7-bca5-796b19d85bc0" providerId="ADAL" clId="{89604FF3-BC05-0446-9211-7B568C74E363}" dt="2020-03-09T16:10:20.496" v="370" actId="14100"/>
          <ac:spMkLst>
            <pc:docMk/>
            <pc:sldMk cId="2670060949" sldId="380"/>
            <ac:spMk id="3" creationId="{BAE7ABE0-EF16-F341-A55D-34301159561D}"/>
          </ac:spMkLst>
        </pc:spChg>
        <pc:picChg chg="add mod">
          <ac:chgData name="Arjan Kamberg" userId="2cfeac95-aab1-41a7-bca5-796b19d85bc0" providerId="ADAL" clId="{89604FF3-BC05-0446-9211-7B568C74E363}" dt="2020-03-09T16:10:20.496" v="370" actId="14100"/>
          <ac:picMkLst>
            <pc:docMk/>
            <pc:sldMk cId="2670060949" sldId="380"/>
            <ac:picMk id="4" creationId="{AD799212-87F4-794B-923A-BA9E6015B5B9}"/>
          </ac:picMkLst>
        </pc:picChg>
        <pc:picChg chg="add mod">
          <ac:chgData name="Arjan Kamberg" userId="2cfeac95-aab1-41a7-bca5-796b19d85bc0" providerId="ADAL" clId="{89604FF3-BC05-0446-9211-7B568C74E363}" dt="2020-03-09T16:10:41.937" v="373" actId="14100"/>
          <ac:picMkLst>
            <pc:docMk/>
            <pc:sldMk cId="2670060949" sldId="380"/>
            <ac:picMk id="5" creationId="{3F030FAE-C3BC-0C41-8002-CB33BA47DAF8}"/>
          </ac:picMkLst>
        </pc:picChg>
      </pc:sldChg>
      <pc:sldChg chg="addSp modSp add">
        <pc:chgData name="Arjan Kamberg" userId="2cfeac95-aab1-41a7-bca5-796b19d85bc0" providerId="ADAL" clId="{89604FF3-BC05-0446-9211-7B568C74E363}" dt="2020-03-09T16:12:10.878" v="573" actId="5793"/>
        <pc:sldMkLst>
          <pc:docMk/>
          <pc:sldMk cId="1270105276" sldId="381"/>
        </pc:sldMkLst>
        <pc:spChg chg="mod">
          <ac:chgData name="Arjan Kamberg" userId="2cfeac95-aab1-41a7-bca5-796b19d85bc0" providerId="ADAL" clId="{89604FF3-BC05-0446-9211-7B568C74E363}" dt="2020-03-09T16:12:10.878" v="573" actId="5793"/>
          <ac:spMkLst>
            <pc:docMk/>
            <pc:sldMk cId="1270105276" sldId="381"/>
            <ac:spMk id="2" creationId="{329435DB-A608-6B49-AF82-815E7D108F36}"/>
          </ac:spMkLst>
        </pc:spChg>
        <pc:picChg chg="add mod">
          <ac:chgData name="Arjan Kamberg" userId="2cfeac95-aab1-41a7-bca5-796b19d85bc0" providerId="ADAL" clId="{89604FF3-BC05-0446-9211-7B568C74E363}" dt="2020-03-09T16:11:36.177" v="461" actId="14100"/>
          <ac:picMkLst>
            <pc:docMk/>
            <pc:sldMk cId="1270105276" sldId="381"/>
            <ac:picMk id="4" creationId="{B0F196E0-74ED-4644-B5F4-B4E6DC38205D}"/>
          </ac:picMkLst>
        </pc:picChg>
      </pc:sldChg>
      <pc:sldChg chg="addSp delSp modSp add modNotesTx">
        <pc:chgData name="Arjan Kamberg" userId="2cfeac95-aab1-41a7-bca5-796b19d85bc0" providerId="ADAL" clId="{89604FF3-BC05-0446-9211-7B568C74E363}" dt="2020-03-09T16:14:53.719" v="790" actId="20577"/>
        <pc:sldMkLst>
          <pc:docMk/>
          <pc:sldMk cId="4200993789" sldId="382"/>
        </pc:sldMkLst>
        <pc:spChg chg="del">
          <ac:chgData name="Arjan Kamberg" userId="2cfeac95-aab1-41a7-bca5-796b19d85bc0" providerId="ADAL" clId="{89604FF3-BC05-0446-9211-7B568C74E363}" dt="2020-03-09T16:13:26.153" v="577"/>
          <ac:spMkLst>
            <pc:docMk/>
            <pc:sldMk cId="4200993789" sldId="382"/>
            <ac:spMk id="3" creationId="{6ADD81C7-D880-3C48-9067-B0971A48555A}"/>
          </ac:spMkLst>
        </pc:spChg>
        <pc:picChg chg="add mod">
          <ac:chgData name="Arjan Kamberg" userId="2cfeac95-aab1-41a7-bca5-796b19d85bc0" providerId="ADAL" clId="{89604FF3-BC05-0446-9211-7B568C74E363}" dt="2020-03-09T16:13:30.492" v="579" actId="1076"/>
          <ac:picMkLst>
            <pc:docMk/>
            <pc:sldMk cId="4200993789" sldId="382"/>
            <ac:picMk id="4" creationId="{E0CAFA68-3866-BF4D-A81A-53309D2EFE8E}"/>
          </ac:picMkLst>
        </pc:picChg>
        <pc:picChg chg="add mod">
          <ac:chgData name="Arjan Kamberg" userId="2cfeac95-aab1-41a7-bca5-796b19d85bc0" providerId="ADAL" clId="{89604FF3-BC05-0446-9211-7B568C74E363}" dt="2020-03-09T16:13:27.850" v="578" actId="1076"/>
          <ac:picMkLst>
            <pc:docMk/>
            <pc:sldMk cId="4200993789" sldId="382"/>
            <ac:picMk id="5" creationId="{3B92B5BA-788A-3340-A341-876278EE77E9}"/>
          </ac:picMkLst>
        </pc:picChg>
        <pc:picChg chg="add mod">
          <ac:chgData name="Arjan Kamberg" userId="2cfeac95-aab1-41a7-bca5-796b19d85bc0" providerId="ADAL" clId="{89604FF3-BC05-0446-9211-7B568C74E363}" dt="2020-03-09T16:14:00.789" v="582" actId="14100"/>
          <ac:picMkLst>
            <pc:docMk/>
            <pc:sldMk cId="4200993789" sldId="382"/>
            <ac:picMk id="6" creationId="{517E383F-8686-2D4C-A8B6-05DD7EFC857F}"/>
          </ac:picMkLst>
        </pc:picChg>
      </pc:sldChg>
      <pc:sldChg chg="addSp modSp add modNotesTx">
        <pc:chgData name="Arjan Kamberg" userId="2cfeac95-aab1-41a7-bca5-796b19d85bc0" providerId="ADAL" clId="{89604FF3-BC05-0446-9211-7B568C74E363}" dt="2020-03-09T16:16:29.491" v="891" actId="20577"/>
        <pc:sldMkLst>
          <pc:docMk/>
          <pc:sldMk cId="3442306415" sldId="383"/>
        </pc:sldMkLst>
        <pc:spChg chg="mod">
          <ac:chgData name="Arjan Kamberg" userId="2cfeac95-aab1-41a7-bca5-796b19d85bc0" providerId="ADAL" clId="{89604FF3-BC05-0446-9211-7B568C74E363}" dt="2020-03-09T16:16:11.462" v="827" actId="20577"/>
          <ac:spMkLst>
            <pc:docMk/>
            <pc:sldMk cId="3442306415" sldId="383"/>
            <ac:spMk id="2" creationId="{21E47F1D-F364-1F44-BB5C-1D9BB22A4E7C}"/>
          </ac:spMkLst>
        </pc:spChg>
        <pc:picChg chg="add mod">
          <ac:chgData name="Arjan Kamberg" userId="2cfeac95-aab1-41a7-bca5-796b19d85bc0" providerId="ADAL" clId="{89604FF3-BC05-0446-9211-7B568C74E363}" dt="2020-03-09T16:15:59.818" v="794" actId="14100"/>
          <ac:picMkLst>
            <pc:docMk/>
            <pc:sldMk cId="3442306415" sldId="383"/>
            <ac:picMk id="4" creationId="{7D6A1FC8-0CAB-C34B-86FC-71EBBD0E1954}"/>
          </ac:picMkLst>
        </pc:picChg>
      </pc:sldChg>
      <pc:sldChg chg="addSp modSp add modNotesTx">
        <pc:chgData name="Arjan Kamberg" userId="2cfeac95-aab1-41a7-bca5-796b19d85bc0" providerId="ADAL" clId="{89604FF3-BC05-0446-9211-7B568C74E363}" dt="2020-03-09T16:19:17.349" v="1003" actId="20577"/>
        <pc:sldMkLst>
          <pc:docMk/>
          <pc:sldMk cId="904995356" sldId="384"/>
        </pc:sldMkLst>
        <pc:picChg chg="add mod">
          <ac:chgData name="Arjan Kamberg" userId="2cfeac95-aab1-41a7-bca5-796b19d85bc0" providerId="ADAL" clId="{89604FF3-BC05-0446-9211-7B568C74E363}" dt="2020-03-09T16:18:12.452" v="894" actId="1076"/>
          <ac:picMkLst>
            <pc:docMk/>
            <pc:sldMk cId="904995356" sldId="384"/>
            <ac:picMk id="4" creationId="{AF75DCAD-5ED5-0840-AB36-452F1E366515}"/>
          </ac:picMkLst>
        </pc:picChg>
        <pc:picChg chg="add mod">
          <ac:chgData name="Arjan Kamberg" userId="2cfeac95-aab1-41a7-bca5-796b19d85bc0" providerId="ADAL" clId="{89604FF3-BC05-0446-9211-7B568C74E363}" dt="2020-03-09T16:18:35.957" v="896" actId="1076"/>
          <ac:picMkLst>
            <pc:docMk/>
            <pc:sldMk cId="904995356" sldId="384"/>
            <ac:picMk id="5" creationId="{0B97BAE6-05B9-B64D-AF8B-BE402D80CC4D}"/>
          </ac:picMkLst>
        </pc:picChg>
      </pc:sldChg>
      <pc:sldChg chg="addSp delSp modSp add modNotesTx">
        <pc:chgData name="Arjan Kamberg" userId="2cfeac95-aab1-41a7-bca5-796b19d85bc0" providerId="ADAL" clId="{89604FF3-BC05-0446-9211-7B568C74E363}" dt="2020-03-09T16:21:48.853" v="1121" actId="20577"/>
        <pc:sldMkLst>
          <pc:docMk/>
          <pc:sldMk cId="3268957528" sldId="385"/>
        </pc:sldMkLst>
        <pc:spChg chg="mod">
          <ac:chgData name="Arjan Kamberg" userId="2cfeac95-aab1-41a7-bca5-796b19d85bc0" providerId="ADAL" clId="{89604FF3-BC05-0446-9211-7B568C74E363}" dt="2020-03-09T16:21:29.531" v="1048" actId="20577"/>
          <ac:spMkLst>
            <pc:docMk/>
            <pc:sldMk cId="3268957528" sldId="385"/>
            <ac:spMk id="2" creationId="{D17CDBE5-48CB-E044-ABE5-139F281C8563}"/>
          </ac:spMkLst>
        </pc:spChg>
        <pc:spChg chg="del">
          <ac:chgData name="Arjan Kamberg" userId="2cfeac95-aab1-41a7-bca5-796b19d85bc0" providerId="ADAL" clId="{89604FF3-BC05-0446-9211-7B568C74E363}" dt="2020-03-09T16:21:07.223" v="1007"/>
          <ac:spMkLst>
            <pc:docMk/>
            <pc:sldMk cId="3268957528" sldId="385"/>
            <ac:spMk id="3" creationId="{9A9A6876-044A-A241-90C0-CCA4B4B8D69C}"/>
          </ac:spMkLst>
        </pc:spChg>
        <pc:picChg chg="add mod">
          <ac:chgData name="Arjan Kamberg" userId="2cfeac95-aab1-41a7-bca5-796b19d85bc0" providerId="ADAL" clId="{89604FF3-BC05-0446-9211-7B568C74E363}" dt="2020-03-09T16:21:15.588" v="1010" actId="1076"/>
          <ac:picMkLst>
            <pc:docMk/>
            <pc:sldMk cId="3268957528" sldId="385"/>
            <ac:picMk id="4" creationId="{9592A07B-5E6D-3E40-9656-1D31973FFB09}"/>
          </ac:picMkLst>
        </pc:picChg>
        <pc:picChg chg="add mod">
          <ac:chgData name="Arjan Kamberg" userId="2cfeac95-aab1-41a7-bca5-796b19d85bc0" providerId="ADAL" clId="{89604FF3-BC05-0446-9211-7B568C74E363}" dt="2020-03-09T16:21:12.252" v="1009" actId="1076"/>
          <ac:picMkLst>
            <pc:docMk/>
            <pc:sldMk cId="3268957528" sldId="385"/>
            <ac:picMk id="5" creationId="{D6FD3C6F-D5BB-2846-8C17-6BC56AA0883E}"/>
          </ac:picMkLst>
        </pc:picChg>
      </pc:sldChg>
      <pc:sldChg chg="addSp modSp add modNotesTx">
        <pc:chgData name="Arjan Kamberg" userId="2cfeac95-aab1-41a7-bca5-796b19d85bc0" providerId="ADAL" clId="{89604FF3-BC05-0446-9211-7B568C74E363}" dt="2020-03-09T16:23:46.802" v="1326" actId="20577"/>
        <pc:sldMkLst>
          <pc:docMk/>
          <pc:sldMk cId="2256813395" sldId="386"/>
        </pc:sldMkLst>
        <pc:picChg chg="add mod">
          <ac:chgData name="Arjan Kamberg" userId="2cfeac95-aab1-41a7-bca5-796b19d85bc0" providerId="ADAL" clId="{89604FF3-BC05-0446-9211-7B568C74E363}" dt="2020-03-09T16:22:54.782" v="1125" actId="14100"/>
          <ac:picMkLst>
            <pc:docMk/>
            <pc:sldMk cId="2256813395" sldId="386"/>
            <ac:picMk id="4" creationId="{F14B2FC1-20C8-8247-B867-F820FD0183E2}"/>
          </ac:picMkLst>
        </pc:picChg>
      </pc:sldChg>
      <pc:sldChg chg="addSp modSp add">
        <pc:chgData name="Arjan Kamberg" userId="2cfeac95-aab1-41a7-bca5-796b19d85bc0" providerId="ADAL" clId="{89604FF3-BC05-0446-9211-7B568C74E363}" dt="2020-03-09T16:24:59.867" v="1405" actId="20577"/>
        <pc:sldMkLst>
          <pc:docMk/>
          <pc:sldMk cId="4181898349" sldId="387"/>
        </pc:sldMkLst>
        <pc:spChg chg="mod">
          <ac:chgData name="Arjan Kamberg" userId="2cfeac95-aab1-41a7-bca5-796b19d85bc0" providerId="ADAL" clId="{89604FF3-BC05-0446-9211-7B568C74E363}" dt="2020-03-09T16:24:59.867" v="1405" actId="20577"/>
          <ac:spMkLst>
            <pc:docMk/>
            <pc:sldMk cId="4181898349" sldId="387"/>
            <ac:spMk id="2" creationId="{B3CDB9AD-B4EE-B642-B1FA-997631B8AFBC}"/>
          </ac:spMkLst>
        </pc:spChg>
        <pc:picChg chg="add mod">
          <ac:chgData name="Arjan Kamberg" userId="2cfeac95-aab1-41a7-bca5-796b19d85bc0" providerId="ADAL" clId="{89604FF3-BC05-0446-9211-7B568C74E363}" dt="2020-03-09T16:24:25.015" v="1329" actId="1076"/>
          <ac:picMkLst>
            <pc:docMk/>
            <pc:sldMk cId="4181898349" sldId="387"/>
            <ac:picMk id="4" creationId="{4700EA44-6CE6-EB46-B311-07200916F740}"/>
          </ac:picMkLst>
        </pc:picChg>
      </pc:sldChg>
      <pc:sldChg chg="addSp modSp add modNotesTx">
        <pc:chgData name="Arjan Kamberg" userId="2cfeac95-aab1-41a7-bca5-796b19d85bc0" providerId="ADAL" clId="{89604FF3-BC05-0446-9211-7B568C74E363}" dt="2020-03-09T16:28:59.845" v="1509" actId="20577"/>
        <pc:sldMkLst>
          <pc:docMk/>
          <pc:sldMk cId="3654819338" sldId="388"/>
        </pc:sldMkLst>
        <pc:spChg chg="mod">
          <ac:chgData name="Arjan Kamberg" userId="2cfeac95-aab1-41a7-bca5-796b19d85bc0" providerId="ADAL" clId="{89604FF3-BC05-0446-9211-7B568C74E363}" dt="2020-03-09T16:28:41.831" v="1441" actId="20577"/>
          <ac:spMkLst>
            <pc:docMk/>
            <pc:sldMk cId="3654819338" sldId="388"/>
            <ac:spMk id="2" creationId="{22CE73B3-A7A0-C840-A127-91B4A6066523}"/>
          </ac:spMkLst>
        </pc:spChg>
        <pc:picChg chg="add mod">
          <ac:chgData name="Arjan Kamberg" userId="2cfeac95-aab1-41a7-bca5-796b19d85bc0" providerId="ADAL" clId="{89604FF3-BC05-0446-9211-7B568C74E363}" dt="2020-03-09T16:28:24.491" v="1408" actId="1076"/>
          <ac:picMkLst>
            <pc:docMk/>
            <pc:sldMk cId="3654819338" sldId="388"/>
            <ac:picMk id="4" creationId="{C8245C10-F01D-444C-8B7E-B9E6766C8055}"/>
          </ac:picMkLst>
        </pc:picChg>
      </pc:sldChg>
      <pc:sldChg chg="addSp modSp add">
        <pc:chgData name="Arjan Kamberg" userId="2cfeac95-aab1-41a7-bca5-796b19d85bc0" providerId="ADAL" clId="{89604FF3-BC05-0446-9211-7B568C74E363}" dt="2020-03-09T16:32:11.167" v="1542" actId="20577"/>
        <pc:sldMkLst>
          <pc:docMk/>
          <pc:sldMk cId="3749158195" sldId="389"/>
        </pc:sldMkLst>
        <pc:spChg chg="mod">
          <ac:chgData name="Arjan Kamberg" userId="2cfeac95-aab1-41a7-bca5-796b19d85bc0" providerId="ADAL" clId="{89604FF3-BC05-0446-9211-7B568C74E363}" dt="2020-03-09T16:32:11.167" v="1542" actId="20577"/>
          <ac:spMkLst>
            <pc:docMk/>
            <pc:sldMk cId="3749158195" sldId="389"/>
            <ac:spMk id="2" creationId="{B0BB9FEA-961F-F141-9789-C6201E24FF55}"/>
          </ac:spMkLst>
        </pc:spChg>
        <pc:picChg chg="add mod">
          <ac:chgData name="Arjan Kamberg" userId="2cfeac95-aab1-41a7-bca5-796b19d85bc0" providerId="ADAL" clId="{89604FF3-BC05-0446-9211-7B568C74E363}" dt="2020-03-09T16:31:57.807" v="1512" actId="1076"/>
          <ac:picMkLst>
            <pc:docMk/>
            <pc:sldMk cId="3749158195" sldId="389"/>
            <ac:picMk id="4" creationId="{BEB1316D-5D7E-7B48-A374-53050DEC413D}"/>
          </ac:picMkLst>
        </pc:picChg>
      </pc:sldChg>
    </pc:docChg>
  </pc:docChgLst>
  <pc:docChgLst>
    <pc:chgData name="Arjan Kamberg" userId="2cfeac95-aab1-41a7-bca5-796b19d85bc0" providerId="ADAL" clId="{6835C140-F7CE-2D4E-AEB8-B0EE8B9483ED}"/>
    <pc:docChg chg="delSld modSld">
      <pc:chgData name="Arjan Kamberg" userId="2cfeac95-aab1-41a7-bca5-796b19d85bc0" providerId="ADAL" clId="{6835C140-F7CE-2D4E-AEB8-B0EE8B9483ED}" dt="2020-02-16T12:08:06.208" v="22" actId="20577"/>
      <pc:docMkLst>
        <pc:docMk/>
      </pc:docMkLst>
      <pc:sldChg chg="modSp">
        <pc:chgData name="Arjan Kamberg" userId="2cfeac95-aab1-41a7-bca5-796b19d85bc0" providerId="ADAL" clId="{6835C140-F7CE-2D4E-AEB8-B0EE8B9483ED}" dt="2020-02-16T12:07:55.422" v="15" actId="20577"/>
        <pc:sldMkLst>
          <pc:docMk/>
          <pc:sldMk cId="248983296" sldId="256"/>
        </pc:sldMkLst>
        <pc:spChg chg="mod">
          <ac:chgData name="Arjan Kamberg" userId="2cfeac95-aab1-41a7-bca5-796b19d85bc0" providerId="ADAL" clId="{6835C140-F7CE-2D4E-AEB8-B0EE8B9483ED}" dt="2020-02-16T12:07:55.422" v="15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modSp">
        <pc:chgData name="Arjan Kamberg" userId="2cfeac95-aab1-41a7-bca5-796b19d85bc0" providerId="ADAL" clId="{6835C140-F7CE-2D4E-AEB8-B0EE8B9483ED}" dt="2020-02-16T12:08:06.208" v="22" actId="20577"/>
        <pc:sldMkLst>
          <pc:docMk/>
          <pc:sldMk cId="2952350753" sldId="354"/>
        </pc:sldMkLst>
        <pc:spChg chg="mod">
          <ac:chgData name="Arjan Kamberg" userId="2cfeac95-aab1-41a7-bca5-796b19d85bc0" providerId="ADAL" clId="{6835C140-F7CE-2D4E-AEB8-B0EE8B9483ED}" dt="2020-02-16T12:08:04.203" v="21" actId="20577"/>
          <ac:spMkLst>
            <pc:docMk/>
            <pc:sldMk cId="2952350753" sldId="354"/>
            <ac:spMk id="2" creationId="{00000000-0000-0000-0000-000000000000}"/>
          </ac:spMkLst>
        </pc:spChg>
        <pc:spChg chg="mod">
          <ac:chgData name="Arjan Kamberg" userId="2cfeac95-aab1-41a7-bca5-796b19d85bc0" providerId="ADAL" clId="{6835C140-F7CE-2D4E-AEB8-B0EE8B9483ED}" dt="2020-02-16T12:08:06.208" v="22" actId="20577"/>
          <ac:spMkLst>
            <pc:docMk/>
            <pc:sldMk cId="2952350753" sldId="354"/>
            <ac:spMk id="3" creationId="{00000000-0000-0000-0000-000000000000}"/>
          </ac:spMkLst>
        </pc:spChg>
      </pc:sldChg>
      <pc:sldChg chg="del">
        <pc:chgData name="Arjan Kamberg" userId="2cfeac95-aab1-41a7-bca5-796b19d85bc0" providerId="ADAL" clId="{6835C140-F7CE-2D4E-AEB8-B0EE8B9483ED}" dt="2020-02-16T12:07:58.446" v="16" actId="2696"/>
        <pc:sldMkLst>
          <pc:docMk/>
          <pc:sldMk cId="4049917621" sldId="355"/>
        </pc:sldMkLst>
      </pc:sldChg>
    </pc:docChg>
  </pc:docChgLst>
  <pc:docChgLst>
    <pc:chgData name="Arjan Kamberg" userId="2cfeac95-aab1-41a7-bca5-796b19d85bc0" providerId="ADAL" clId="{C3BEDB41-8345-1840-AD09-E0FCAE42DB1D}"/>
    <pc:docChg chg="custSel addSld delSld modSld sldOrd">
      <pc:chgData name="Arjan Kamberg" userId="2cfeac95-aab1-41a7-bca5-796b19d85bc0" providerId="ADAL" clId="{C3BEDB41-8345-1840-AD09-E0FCAE42DB1D}" dt="2020-05-10T12:38:46.776" v="1090" actId="20577"/>
      <pc:docMkLst>
        <pc:docMk/>
      </pc:docMkLst>
      <pc:sldChg chg="modSp">
        <pc:chgData name="Arjan Kamberg" userId="2cfeac95-aab1-41a7-bca5-796b19d85bc0" providerId="ADAL" clId="{C3BEDB41-8345-1840-AD09-E0FCAE42DB1D}" dt="2020-05-10T11:59:41.876" v="18" actId="20577"/>
        <pc:sldMkLst>
          <pc:docMk/>
          <pc:sldMk cId="248983296" sldId="256"/>
        </pc:sldMkLst>
        <pc:spChg chg="mod">
          <ac:chgData name="Arjan Kamberg" userId="2cfeac95-aab1-41a7-bca5-796b19d85bc0" providerId="ADAL" clId="{C3BEDB41-8345-1840-AD09-E0FCAE42DB1D}" dt="2020-05-10T11:59:41.876" v="18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Sp delSp modSp">
        <pc:chgData name="Arjan Kamberg" userId="2cfeac95-aab1-41a7-bca5-796b19d85bc0" providerId="ADAL" clId="{C3BEDB41-8345-1840-AD09-E0FCAE42DB1D}" dt="2020-05-10T12:38:46.776" v="1090" actId="20577"/>
        <pc:sldMkLst>
          <pc:docMk/>
          <pc:sldMk cId="3853052487" sldId="261"/>
        </pc:sldMkLst>
        <pc:spChg chg="mod">
          <ac:chgData name="Arjan Kamberg" userId="2cfeac95-aab1-41a7-bca5-796b19d85bc0" providerId="ADAL" clId="{C3BEDB41-8345-1840-AD09-E0FCAE42DB1D}" dt="2020-05-10T12:38:46.776" v="1090" actId="20577"/>
          <ac:spMkLst>
            <pc:docMk/>
            <pc:sldMk cId="3853052487" sldId="261"/>
            <ac:spMk id="2" creationId="{B390DB11-6C3A-7C4F-8CB6-7A47D630B72D}"/>
          </ac:spMkLst>
        </pc:spChg>
        <pc:spChg chg="del">
          <ac:chgData name="Arjan Kamberg" userId="2cfeac95-aab1-41a7-bca5-796b19d85bc0" providerId="ADAL" clId="{C3BEDB41-8345-1840-AD09-E0FCAE42DB1D}" dt="2020-05-10T11:59:54.536" v="21" actId="478"/>
          <ac:spMkLst>
            <pc:docMk/>
            <pc:sldMk cId="3853052487" sldId="261"/>
            <ac:spMk id="3" creationId="{7C74E005-4FB1-794C-B840-6E8005577187}"/>
          </ac:spMkLst>
        </pc:spChg>
        <pc:spChg chg="add del mod">
          <ac:chgData name="Arjan Kamberg" userId="2cfeac95-aab1-41a7-bca5-796b19d85bc0" providerId="ADAL" clId="{C3BEDB41-8345-1840-AD09-E0FCAE42DB1D}" dt="2020-05-10T12:00:11.943" v="45"/>
          <ac:spMkLst>
            <pc:docMk/>
            <pc:sldMk cId="3853052487" sldId="261"/>
            <ac:spMk id="5" creationId="{3292A7C1-EDFA-7D4F-BD42-A680130C2582}"/>
          </ac:spMkLst>
        </pc:spChg>
        <pc:picChg chg="add mod">
          <ac:chgData name="Arjan Kamberg" userId="2cfeac95-aab1-41a7-bca5-796b19d85bc0" providerId="ADAL" clId="{C3BEDB41-8345-1840-AD09-E0FCAE42DB1D}" dt="2020-05-10T12:00:09.227" v="43" actId="1076"/>
          <ac:picMkLst>
            <pc:docMk/>
            <pc:sldMk cId="3853052487" sldId="261"/>
            <ac:picMk id="4" creationId="{1AF7B5D0-5903-3E43-B784-21625F14BFDC}"/>
          </ac:picMkLst>
        </pc:picChg>
      </pc:sldChg>
      <pc:sldChg chg="add del">
        <pc:chgData name="Arjan Kamberg" userId="2cfeac95-aab1-41a7-bca5-796b19d85bc0" providerId="ADAL" clId="{C3BEDB41-8345-1840-AD09-E0FCAE42DB1D}" dt="2020-05-10T12:04:45.241" v="47" actId="2696"/>
        <pc:sldMkLst>
          <pc:docMk/>
          <pc:sldMk cId="1370858775" sldId="262"/>
        </pc:sldMkLst>
      </pc:sldChg>
      <pc:sldChg chg="modSp add">
        <pc:chgData name="Arjan Kamberg" userId="2cfeac95-aab1-41a7-bca5-796b19d85bc0" providerId="ADAL" clId="{C3BEDB41-8345-1840-AD09-E0FCAE42DB1D}" dt="2020-05-10T12:09:25.762" v="744" actId="20577"/>
        <pc:sldMkLst>
          <pc:docMk/>
          <pc:sldMk cId="2587390355" sldId="262"/>
        </pc:sldMkLst>
        <pc:spChg chg="mod">
          <ac:chgData name="Arjan Kamberg" userId="2cfeac95-aab1-41a7-bca5-796b19d85bc0" providerId="ADAL" clId="{C3BEDB41-8345-1840-AD09-E0FCAE42DB1D}" dt="2020-05-10T12:04:56.131" v="73" actId="20577"/>
          <ac:spMkLst>
            <pc:docMk/>
            <pc:sldMk cId="2587390355" sldId="262"/>
            <ac:spMk id="2" creationId="{7A486AC9-989A-3347-B896-3A579B38EC22}"/>
          </ac:spMkLst>
        </pc:spChg>
        <pc:spChg chg="mod">
          <ac:chgData name="Arjan Kamberg" userId="2cfeac95-aab1-41a7-bca5-796b19d85bc0" providerId="ADAL" clId="{C3BEDB41-8345-1840-AD09-E0FCAE42DB1D}" dt="2020-05-10T12:09:25.762" v="744" actId="20577"/>
          <ac:spMkLst>
            <pc:docMk/>
            <pc:sldMk cId="2587390355" sldId="262"/>
            <ac:spMk id="3" creationId="{BFAD7E47-2AAC-FE47-8860-C030391C9BA2}"/>
          </ac:spMkLst>
        </pc:spChg>
      </pc:sldChg>
      <pc:sldChg chg="modSp add ord">
        <pc:chgData name="Arjan Kamberg" userId="2cfeac95-aab1-41a7-bca5-796b19d85bc0" providerId="ADAL" clId="{C3BEDB41-8345-1840-AD09-E0FCAE42DB1D}" dt="2020-05-10T12:36:40.457" v="1049" actId="5793"/>
        <pc:sldMkLst>
          <pc:docMk/>
          <pc:sldMk cId="3447780263" sldId="263"/>
        </pc:sldMkLst>
        <pc:spChg chg="mod">
          <ac:chgData name="Arjan Kamberg" userId="2cfeac95-aab1-41a7-bca5-796b19d85bc0" providerId="ADAL" clId="{C3BEDB41-8345-1840-AD09-E0FCAE42DB1D}" dt="2020-05-10T12:36:35.240" v="1046" actId="20577"/>
          <ac:spMkLst>
            <pc:docMk/>
            <pc:sldMk cId="3447780263" sldId="263"/>
            <ac:spMk id="2" creationId="{3CB551ED-8AEF-F949-BAB5-94C2DCE059E6}"/>
          </ac:spMkLst>
        </pc:spChg>
        <pc:spChg chg="mod">
          <ac:chgData name="Arjan Kamberg" userId="2cfeac95-aab1-41a7-bca5-796b19d85bc0" providerId="ADAL" clId="{C3BEDB41-8345-1840-AD09-E0FCAE42DB1D}" dt="2020-05-10T12:36:40.457" v="1049" actId="5793"/>
          <ac:spMkLst>
            <pc:docMk/>
            <pc:sldMk cId="3447780263" sldId="263"/>
            <ac:spMk id="3" creationId="{FA73F8E3-7F11-1142-A941-AD2FDDE45C79}"/>
          </ac:spMkLst>
        </pc:spChg>
      </pc:sldChg>
      <pc:sldChg chg="modSp add">
        <pc:chgData name="Arjan Kamberg" userId="2cfeac95-aab1-41a7-bca5-796b19d85bc0" providerId="ADAL" clId="{C3BEDB41-8345-1840-AD09-E0FCAE42DB1D}" dt="2020-05-10T12:38:22.705" v="1061" actId="14100"/>
        <pc:sldMkLst>
          <pc:docMk/>
          <pc:sldMk cId="3763846611" sldId="264"/>
        </pc:sldMkLst>
        <pc:spChg chg="mod">
          <ac:chgData name="Arjan Kamberg" userId="2cfeac95-aab1-41a7-bca5-796b19d85bc0" providerId="ADAL" clId="{C3BEDB41-8345-1840-AD09-E0FCAE42DB1D}" dt="2020-05-10T12:38:22.705" v="1061" actId="14100"/>
          <ac:spMkLst>
            <pc:docMk/>
            <pc:sldMk cId="3763846611" sldId="264"/>
            <ac:spMk id="3" creationId="{FA73F8E3-7F11-1142-A941-AD2FDDE45C79}"/>
          </ac:spMkLst>
        </pc:spChg>
      </pc:sldChg>
    </pc:docChg>
  </pc:docChgLst>
  <pc:docChgLst>
    <pc:chgData name="Jay van Stuijvenberg" userId="9466849dd5cafde3" providerId="OrgId" clId="{8A6CB7A3-05D4-4036-9F13-178EB5799CDE}"/>
    <pc:docChg chg="custSel modSld modMainMaster">
      <pc:chgData name="Jay van Stuijvenberg" userId="9466849dd5cafde3" providerId="OrgId" clId="{8A6CB7A3-05D4-4036-9F13-178EB5799CDE}" dt="2018-02-23T15:24:45.422" v="32" actId="478"/>
      <pc:docMkLst>
        <pc:docMk/>
      </pc:docMkLst>
      <pc:sldChg chg="delSp modSp">
        <pc:chgData name="Jay van Stuijvenberg" userId="9466849dd5cafde3" providerId="OrgId" clId="{8A6CB7A3-05D4-4036-9F13-178EB5799CDE}" dt="2018-02-23T15:24:33.994" v="29" actId="478"/>
        <pc:sldMkLst>
          <pc:docMk/>
          <pc:sldMk cId="3576956228" sldId="258"/>
        </pc:sldMkLst>
        <pc:spChg chg="del mod">
          <ac:chgData name="Jay van Stuijvenberg" userId="9466849dd5cafde3" providerId="OrgId" clId="{8A6CB7A3-05D4-4036-9F13-178EB5799CDE}" dt="2018-02-23T15:24:33.994" v="29" actId="478"/>
          <ac:spMkLst>
            <pc:docMk/>
            <pc:sldMk cId="3576956228" sldId="258"/>
            <ac:spMk id="14" creationId="{051A1066-867A-4C34-8500-62BC8980323A}"/>
          </ac:spMkLst>
        </pc:spChg>
      </pc:sldChg>
      <pc:sldChg chg="delSp modSp">
        <pc:chgData name="Jay van Stuijvenberg" userId="9466849dd5cafde3" providerId="OrgId" clId="{8A6CB7A3-05D4-4036-9F13-178EB5799CDE}" dt="2018-02-23T15:24:37.903" v="30" actId="478"/>
        <pc:sldMkLst>
          <pc:docMk/>
          <pc:sldMk cId="3224708782" sldId="260"/>
        </pc:sldMkLst>
        <pc:spChg chg="del mod">
          <ac:chgData name="Jay van Stuijvenberg" userId="9466849dd5cafde3" providerId="OrgId" clId="{8A6CB7A3-05D4-4036-9F13-178EB5799CDE}" dt="2018-02-23T15:24:37.903" v="30" actId="478"/>
          <ac:spMkLst>
            <pc:docMk/>
            <pc:sldMk cId="3224708782" sldId="260"/>
            <ac:spMk id="16" creationId="{A88C99E2-01E8-418D-8C6B-83D588B9283C}"/>
          </ac:spMkLst>
        </pc:spChg>
      </pc:sldChg>
      <pc:sldChg chg="delSp modSp">
        <pc:chgData name="Jay van Stuijvenberg" userId="9466849dd5cafde3" providerId="OrgId" clId="{8A6CB7A3-05D4-4036-9F13-178EB5799CDE}" dt="2018-02-23T15:24:40.858" v="31" actId="478"/>
        <pc:sldMkLst>
          <pc:docMk/>
          <pc:sldMk cId="1456822319" sldId="261"/>
        </pc:sldMkLst>
        <pc:spChg chg="del mod">
          <ac:chgData name="Jay van Stuijvenberg" userId="9466849dd5cafde3" providerId="OrgId" clId="{8A6CB7A3-05D4-4036-9F13-178EB5799CDE}" dt="2018-02-23T15:24:40.858" v="31" actId="478"/>
          <ac:spMkLst>
            <pc:docMk/>
            <pc:sldMk cId="1456822319" sldId="261"/>
            <ac:spMk id="14" creationId="{89AC8A3D-6D44-4C75-8D69-EA0DE05B614F}"/>
          </ac:spMkLst>
        </pc:spChg>
      </pc:sldChg>
      <pc:sldChg chg="delSp modSp">
        <pc:chgData name="Jay van Stuijvenberg" userId="9466849dd5cafde3" providerId="OrgId" clId="{8A6CB7A3-05D4-4036-9F13-178EB5799CDE}" dt="2018-02-23T15:24:45.422" v="32" actId="478"/>
        <pc:sldMkLst>
          <pc:docMk/>
          <pc:sldMk cId="1803834865" sldId="262"/>
        </pc:sldMkLst>
        <pc:spChg chg="del mod">
          <ac:chgData name="Jay van Stuijvenberg" userId="9466849dd5cafde3" providerId="OrgId" clId="{8A6CB7A3-05D4-4036-9F13-178EB5799CDE}" dt="2018-02-23T15:24:45.422" v="32" actId="478"/>
          <ac:spMkLst>
            <pc:docMk/>
            <pc:sldMk cId="1803834865" sldId="262"/>
            <ac:spMk id="12" creationId="{70A51719-5872-46E2-9410-A3E0659B71AF}"/>
          </ac:spMkLst>
        </pc:spChg>
      </pc:sldChg>
      <pc:sldMasterChg chg="modSldLayout">
        <pc:chgData name="Jay van Stuijvenberg" userId="9466849dd5cafde3" providerId="OrgId" clId="{8A6CB7A3-05D4-4036-9F13-178EB5799CDE}" dt="2018-02-23T15:24:19.554" v="28"/>
        <pc:sldMasterMkLst>
          <pc:docMk/>
          <pc:sldMasterMk cId="896654201" sldId="2147483659"/>
        </pc:sldMasterMkLst>
        <pc:sldLayoutChg chg="delSp modSp">
          <pc:chgData name="Jay van Stuijvenberg" userId="9466849dd5cafde3" providerId="OrgId" clId="{8A6CB7A3-05D4-4036-9F13-178EB5799CDE}" dt="2018-02-23T15:23:39.609" v="16" actId="20577"/>
          <pc:sldLayoutMkLst>
            <pc:docMk/>
            <pc:sldMasterMk cId="896654201" sldId="2147483659"/>
            <pc:sldLayoutMk cId="1626360931" sldId="2147483664"/>
          </pc:sldLayoutMkLst>
          <pc:spChg chg="del">
            <ac:chgData name="Jay van Stuijvenberg" userId="9466849dd5cafde3" providerId="OrgId" clId="{8A6CB7A3-05D4-4036-9F13-178EB5799CDE}" dt="2018-02-23T15:23:32.840" v="0" actId="478"/>
            <ac:spMkLst>
              <pc:docMk/>
              <pc:sldMasterMk cId="896654201" sldId="2147483659"/>
              <pc:sldLayoutMk cId="1626360931" sldId="2147483664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3:39.609" v="16" actId="20577"/>
            <ac:spMkLst>
              <pc:docMk/>
              <pc:sldMasterMk cId="896654201" sldId="2147483659"/>
              <pc:sldLayoutMk cId="1626360931" sldId="2147483664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3:50.319" v="19"/>
          <pc:sldLayoutMkLst>
            <pc:docMk/>
            <pc:sldMasterMk cId="896654201" sldId="2147483659"/>
            <pc:sldLayoutMk cId="3378584336" sldId="2147483666"/>
          </pc:sldLayoutMkLst>
          <pc:spChg chg="del">
            <ac:chgData name="Jay van Stuijvenberg" userId="9466849dd5cafde3" providerId="OrgId" clId="{8A6CB7A3-05D4-4036-9F13-178EB5799CDE}" dt="2018-02-23T15:23:48.115" v="17" actId="478"/>
            <ac:spMkLst>
              <pc:docMk/>
              <pc:sldMasterMk cId="896654201" sldId="2147483659"/>
              <pc:sldLayoutMk cId="3378584336" sldId="2147483666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3:50.319" v="19"/>
            <ac:spMkLst>
              <pc:docMk/>
              <pc:sldMasterMk cId="896654201" sldId="2147483659"/>
              <pc:sldLayoutMk cId="3378584336" sldId="2147483666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01.702" v="22"/>
          <pc:sldLayoutMkLst>
            <pc:docMk/>
            <pc:sldMasterMk cId="896654201" sldId="2147483659"/>
            <pc:sldLayoutMk cId="3586491394" sldId="2147483667"/>
          </pc:sldLayoutMkLst>
          <pc:spChg chg="del">
            <ac:chgData name="Jay van Stuijvenberg" userId="9466849dd5cafde3" providerId="OrgId" clId="{8A6CB7A3-05D4-4036-9F13-178EB5799CDE}" dt="2018-02-23T15:23:55.698" v="20" actId="478"/>
            <ac:spMkLst>
              <pc:docMk/>
              <pc:sldMasterMk cId="896654201" sldId="2147483659"/>
              <pc:sldLayoutMk cId="3586491394" sldId="2147483667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01.702" v="22"/>
            <ac:spMkLst>
              <pc:docMk/>
              <pc:sldMasterMk cId="896654201" sldId="2147483659"/>
              <pc:sldLayoutMk cId="3586491394" sldId="2147483667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12.207" v="25"/>
          <pc:sldLayoutMkLst>
            <pc:docMk/>
            <pc:sldMasterMk cId="896654201" sldId="2147483659"/>
            <pc:sldLayoutMk cId="1810119085" sldId="2147483668"/>
          </pc:sldLayoutMkLst>
          <pc:spChg chg="del">
            <ac:chgData name="Jay van Stuijvenberg" userId="9466849dd5cafde3" providerId="OrgId" clId="{8A6CB7A3-05D4-4036-9F13-178EB5799CDE}" dt="2018-02-23T15:24:09.675" v="23" actId="478"/>
            <ac:spMkLst>
              <pc:docMk/>
              <pc:sldMasterMk cId="896654201" sldId="2147483659"/>
              <pc:sldLayoutMk cId="1810119085" sldId="2147483668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12.207" v="25"/>
            <ac:spMkLst>
              <pc:docMk/>
              <pc:sldMasterMk cId="896654201" sldId="2147483659"/>
              <pc:sldLayoutMk cId="1810119085" sldId="2147483668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19.554" v="28"/>
          <pc:sldLayoutMkLst>
            <pc:docMk/>
            <pc:sldMasterMk cId="896654201" sldId="2147483659"/>
            <pc:sldLayoutMk cId="1013411345" sldId="2147483669"/>
          </pc:sldLayoutMkLst>
          <pc:spChg chg="del">
            <ac:chgData name="Jay van Stuijvenberg" userId="9466849dd5cafde3" providerId="OrgId" clId="{8A6CB7A3-05D4-4036-9F13-178EB5799CDE}" dt="2018-02-23T15:24:15.912" v="26" actId="478"/>
            <ac:spMkLst>
              <pc:docMk/>
              <pc:sldMasterMk cId="896654201" sldId="2147483659"/>
              <pc:sldLayoutMk cId="1013411345" sldId="2147483669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19.554" v="28"/>
            <ac:spMkLst>
              <pc:docMk/>
              <pc:sldMasterMk cId="896654201" sldId="2147483659"/>
              <pc:sldLayoutMk cId="1013411345" sldId="2147483669"/>
              <ac:spMk id="10" creationId="{8881721C-29A2-4908-82A1-0902A200B9DB}"/>
            </ac:spMkLst>
          </pc:spChg>
        </pc:sldLayoutChg>
      </pc:sldMasterChg>
    </pc:docChg>
  </pc:docChgLst>
  <pc:docChgLst>
    <pc:chgData name="Arjan Kamberg" userId="2cfeac95-aab1-41a7-bca5-796b19d85bc0" providerId="ADAL" clId="{1F68057E-D222-1C44-B14D-8A6BCB7AE3CC}"/>
    <pc:docChg chg="custSel addSld delSld modSld">
      <pc:chgData name="Arjan Kamberg" userId="2cfeac95-aab1-41a7-bca5-796b19d85bc0" providerId="ADAL" clId="{1F68057E-D222-1C44-B14D-8A6BCB7AE3CC}" dt="2020-05-05T11:37:52.317" v="40" actId="2696"/>
      <pc:docMkLst>
        <pc:docMk/>
      </pc:docMkLst>
      <pc:sldChg chg="modSp">
        <pc:chgData name="Arjan Kamberg" userId="2cfeac95-aab1-41a7-bca5-796b19d85bc0" providerId="ADAL" clId="{1F68057E-D222-1C44-B14D-8A6BCB7AE3CC}" dt="2020-05-05T11:37:26.195" v="21" actId="20577"/>
        <pc:sldMkLst>
          <pc:docMk/>
          <pc:sldMk cId="248983296" sldId="256"/>
        </pc:sldMkLst>
        <pc:spChg chg="mod">
          <ac:chgData name="Arjan Kamberg" userId="2cfeac95-aab1-41a7-bca5-796b19d85bc0" providerId="ADAL" clId="{1F68057E-D222-1C44-B14D-8A6BCB7AE3CC}" dt="2020-05-05T11:37:26.195" v="21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1F68057E-D222-1C44-B14D-8A6BCB7AE3CC}" dt="2020-05-05T11:37:52.317" v="40" actId="2696"/>
        <pc:sldMkLst>
          <pc:docMk/>
          <pc:sldMk cId="2201371550" sldId="260"/>
        </pc:sldMkLst>
      </pc:sldChg>
      <pc:sldChg chg="add">
        <pc:chgData name="Arjan Kamberg" userId="2cfeac95-aab1-41a7-bca5-796b19d85bc0" providerId="ADAL" clId="{1F68057E-D222-1C44-B14D-8A6BCB7AE3CC}" dt="2020-05-05T11:37:50.663" v="39"/>
        <pc:sldMkLst>
          <pc:docMk/>
          <pc:sldMk cId="3853052487" sldId="261"/>
        </pc:sldMkLst>
      </pc:sldChg>
      <pc:sldChg chg="del">
        <pc:chgData name="Arjan Kamberg" userId="2cfeac95-aab1-41a7-bca5-796b19d85bc0" providerId="ADAL" clId="{1F68057E-D222-1C44-B14D-8A6BCB7AE3CC}" dt="2020-05-05T11:37:36.049" v="24" actId="2696"/>
        <pc:sldMkLst>
          <pc:docMk/>
          <pc:sldMk cId="1108633456" sldId="355"/>
        </pc:sldMkLst>
      </pc:sldChg>
      <pc:sldChg chg="del">
        <pc:chgData name="Arjan Kamberg" userId="2cfeac95-aab1-41a7-bca5-796b19d85bc0" providerId="ADAL" clId="{1F68057E-D222-1C44-B14D-8A6BCB7AE3CC}" dt="2020-05-05T11:37:36.186" v="33" actId="2696"/>
        <pc:sldMkLst>
          <pc:docMk/>
          <pc:sldMk cId="671712409" sldId="375"/>
        </pc:sldMkLst>
      </pc:sldChg>
      <pc:sldChg chg="del">
        <pc:chgData name="Arjan Kamberg" userId="2cfeac95-aab1-41a7-bca5-796b19d85bc0" providerId="ADAL" clId="{1F68057E-D222-1C44-B14D-8A6BCB7AE3CC}" dt="2020-05-05T11:37:36.011" v="22" actId="2696"/>
        <pc:sldMkLst>
          <pc:docMk/>
          <pc:sldMk cId="1238913291" sldId="376"/>
        </pc:sldMkLst>
      </pc:sldChg>
      <pc:sldChg chg="del">
        <pc:chgData name="Arjan Kamberg" userId="2cfeac95-aab1-41a7-bca5-796b19d85bc0" providerId="ADAL" clId="{1F68057E-D222-1C44-B14D-8A6BCB7AE3CC}" dt="2020-05-05T11:37:36.030" v="23" actId="2696"/>
        <pc:sldMkLst>
          <pc:docMk/>
          <pc:sldMk cId="10263940" sldId="377"/>
        </pc:sldMkLst>
      </pc:sldChg>
      <pc:sldChg chg="del">
        <pc:chgData name="Arjan Kamberg" userId="2cfeac95-aab1-41a7-bca5-796b19d85bc0" providerId="ADAL" clId="{1F68057E-D222-1C44-B14D-8A6BCB7AE3CC}" dt="2020-05-05T11:37:36.066" v="25" actId="2696"/>
        <pc:sldMkLst>
          <pc:docMk/>
          <pc:sldMk cId="1862979355" sldId="378"/>
        </pc:sldMkLst>
      </pc:sldChg>
      <pc:sldChg chg="del">
        <pc:chgData name="Arjan Kamberg" userId="2cfeac95-aab1-41a7-bca5-796b19d85bc0" providerId="ADAL" clId="{1F68057E-D222-1C44-B14D-8A6BCB7AE3CC}" dt="2020-05-05T11:37:36.084" v="26" actId="2696"/>
        <pc:sldMkLst>
          <pc:docMk/>
          <pc:sldMk cId="3745794064" sldId="379"/>
        </pc:sldMkLst>
      </pc:sldChg>
      <pc:sldChg chg="del">
        <pc:chgData name="Arjan Kamberg" userId="2cfeac95-aab1-41a7-bca5-796b19d85bc0" providerId="ADAL" clId="{1F68057E-D222-1C44-B14D-8A6BCB7AE3CC}" dt="2020-05-05T11:37:36.101" v="27" actId="2696"/>
        <pc:sldMkLst>
          <pc:docMk/>
          <pc:sldMk cId="2670060949" sldId="380"/>
        </pc:sldMkLst>
      </pc:sldChg>
      <pc:sldChg chg="del">
        <pc:chgData name="Arjan Kamberg" userId="2cfeac95-aab1-41a7-bca5-796b19d85bc0" providerId="ADAL" clId="{1F68057E-D222-1C44-B14D-8A6BCB7AE3CC}" dt="2020-05-05T11:37:36.113" v="28" actId="2696"/>
        <pc:sldMkLst>
          <pc:docMk/>
          <pc:sldMk cId="1270105276" sldId="381"/>
        </pc:sldMkLst>
      </pc:sldChg>
      <pc:sldChg chg="del">
        <pc:chgData name="Arjan Kamberg" userId="2cfeac95-aab1-41a7-bca5-796b19d85bc0" providerId="ADAL" clId="{1F68057E-D222-1C44-B14D-8A6BCB7AE3CC}" dt="2020-05-05T11:37:36.130" v="29" actId="2696"/>
        <pc:sldMkLst>
          <pc:docMk/>
          <pc:sldMk cId="4200993789" sldId="382"/>
        </pc:sldMkLst>
      </pc:sldChg>
      <pc:sldChg chg="del">
        <pc:chgData name="Arjan Kamberg" userId="2cfeac95-aab1-41a7-bca5-796b19d85bc0" providerId="ADAL" clId="{1F68057E-D222-1C44-B14D-8A6BCB7AE3CC}" dt="2020-05-05T11:37:36.149" v="30" actId="2696"/>
        <pc:sldMkLst>
          <pc:docMk/>
          <pc:sldMk cId="3442306415" sldId="383"/>
        </pc:sldMkLst>
      </pc:sldChg>
      <pc:sldChg chg="del">
        <pc:chgData name="Arjan Kamberg" userId="2cfeac95-aab1-41a7-bca5-796b19d85bc0" providerId="ADAL" clId="{1F68057E-D222-1C44-B14D-8A6BCB7AE3CC}" dt="2020-05-05T11:37:36.159" v="31" actId="2696"/>
        <pc:sldMkLst>
          <pc:docMk/>
          <pc:sldMk cId="904995356" sldId="384"/>
        </pc:sldMkLst>
      </pc:sldChg>
      <pc:sldChg chg="del">
        <pc:chgData name="Arjan Kamberg" userId="2cfeac95-aab1-41a7-bca5-796b19d85bc0" providerId="ADAL" clId="{1F68057E-D222-1C44-B14D-8A6BCB7AE3CC}" dt="2020-05-05T11:37:36.168" v="32" actId="2696"/>
        <pc:sldMkLst>
          <pc:docMk/>
          <pc:sldMk cId="3268957528" sldId="385"/>
        </pc:sldMkLst>
      </pc:sldChg>
      <pc:sldChg chg="del">
        <pc:chgData name="Arjan Kamberg" userId="2cfeac95-aab1-41a7-bca5-796b19d85bc0" providerId="ADAL" clId="{1F68057E-D222-1C44-B14D-8A6BCB7AE3CC}" dt="2020-05-05T11:37:36.203" v="34" actId="2696"/>
        <pc:sldMkLst>
          <pc:docMk/>
          <pc:sldMk cId="2256813395" sldId="386"/>
        </pc:sldMkLst>
      </pc:sldChg>
      <pc:sldChg chg="del">
        <pc:chgData name="Arjan Kamberg" userId="2cfeac95-aab1-41a7-bca5-796b19d85bc0" providerId="ADAL" clId="{1F68057E-D222-1C44-B14D-8A6BCB7AE3CC}" dt="2020-05-05T11:37:36.218" v="35" actId="2696"/>
        <pc:sldMkLst>
          <pc:docMk/>
          <pc:sldMk cId="4181898349" sldId="387"/>
        </pc:sldMkLst>
      </pc:sldChg>
      <pc:sldChg chg="del">
        <pc:chgData name="Arjan Kamberg" userId="2cfeac95-aab1-41a7-bca5-796b19d85bc0" providerId="ADAL" clId="{1F68057E-D222-1C44-B14D-8A6BCB7AE3CC}" dt="2020-05-05T11:37:36.234" v="36" actId="2696"/>
        <pc:sldMkLst>
          <pc:docMk/>
          <pc:sldMk cId="3654819338" sldId="388"/>
        </pc:sldMkLst>
      </pc:sldChg>
      <pc:sldChg chg="del">
        <pc:chgData name="Arjan Kamberg" userId="2cfeac95-aab1-41a7-bca5-796b19d85bc0" providerId="ADAL" clId="{1F68057E-D222-1C44-B14D-8A6BCB7AE3CC}" dt="2020-05-05T11:37:36.241" v="37" actId="2696"/>
        <pc:sldMkLst>
          <pc:docMk/>
          <pc:sldMk cId="3749158195" sldId="389"/>
        </pc:sldMkLst>
      </pc:sldChg>
    </pc:docChg>
  </pc:docChgLst>
  <pc:docChgLst>
    <pc:chgData name="Arjan Kamberg" userId="2cfeac95-aab1-41a7-bca5-796b19d85bc0" providerId="ADAL" clId="{6D9F55C0-E474-3341-A21F-4E928A888976}"/>
    <pc:docChg chg="custSel addSld delSld modSld">
      <pc:chgData name="Arjan Kamberg" userId="2cfeac95-aab1-41a7-bca5-796b19d85bc0" providerId="ADAL" clId="{6D9F55C0-E474-3341-A21F-4E928A888976}" dt="2020-01-11T11:13:14.508" v="117" actId="20577"/>
      <pc:docMkLst>
        <pc:docMk/>
      </pc:docMkLst>
      <pc:sldChg chg="modSp">
        <pc:chgData name="Arjan Kamberg" userId="2cfeac95-aab1-41a7-bca5-796b19d85bc0" providerId="ADAL" clId="{6D9F55C0-E474-3341-A21F-4E928A888976}" dt="2020-01-11T11:05:51.193" v="0"/>
        <pc:sldMkLst>
          <pc:docMk/>
          <pc:sldMk cId="248983296" sldId="256"/>
        </pc:sldMkLst>
        <pc:spChg chg="mod">
          <ac:chgData name="Arjan Kamberg" userId="2cfeac95-aab1-41a7-bca5-796b19d85bc0" providerId="ADAL" clId="{6D9F55C0-E474-3341-A21F-4E928A888976}" dt="2020-01-11T11:05:51.193" v="0"/>
          <ac:spMkLst>
            <pc:docMk/>
            <pc:sldMk cId="248983296" sldId="256"/>
            <ac:spMk id="8" creationId="{504648F9-71D5-4088-A705-93B3953EDA91}"/>
          </ac:spMkLst>
        </pc:spChg>
      </pc:sldChg>
      <pc:sldChg chg="modSp">
        <pc:chgData name="Arjan Kamberg" userId="2cfeac95-aab1-41a7-bca5-796b19d85bc0" providerId="ADAL" clId="{6D9F55C0-E474-3341-A21F-4E928A888976}" dt="2020-01-11T11:09:44.497" v="61" actId="20577"/>
        <pc:sldMkLst>
          <pc:docMk/>
          <pc:sldMk cId="2952350753" sldId="354"/>
        </pc:sldMkLst>
        <pc:spChg chg="mod">
          <ac:chgData name="Arjan Kamberg" userId="2cfeac95-aab1-41a7-bca5-796b19d85bc0" providerId="ADAL" clId="{6D9F55C0-E474-3341-A21F-4E928A888976}" dt="2020-01-11T11:09:32.035" v="27" actId="20577"/>
          <ac:spMkLst>
            <pc:docMk/>
            <pc:sldMk cId="2952350753" sldId="354"/>
            <ac:spMk id="2" creationId="{00000000-0000-0000-0000-000000000000}"/>
          </ac:spMkLst>
        </pc:spChg>
        <pc:spChg chg="mod">
          <ac:chgData name="Arjan Kamberg" userId="2cfeac95-aab1-41a7-bca5-796b19d85bc0" providerId="ADAL" clId="{6D9F55C0-E474-3341-A21F-4E928A888976}" dt="2020-01-11T11:09:44.497" v="61" actId="20577"/>
          <ac:spMkLst>
            <pc:docMk/>
            <pc:sldMk cId="2952350753" sldId="354"/>
            <ac:spMk id="3" creationId="{00000000-0000-0000-0000-000000000000}"/>
          </ac:spMkLst>
        </pc:spChg>
      </pc:sldChg>
      <pc:sldChg chg="del">
        <pc:chgData name="Arjan Kamberg" userId="2cfeac95-aab1-41a7-bca5-796b19d85bc0" providerId="ADAL" clId="{6D9F55C0-E474-3341-A21F-4E928A888976}" dt="2020-01-11T11:05:59.473" v="2" actId="2696"/>
        <pc:sldMkLst>
          <pc:docMk/>
          <pc:sldMk cId="494488438" sldId="355"/>
        </pc:sldMkLst>
      </pc:sldChg>
      <pc:sldChg chg="addSp delSp modSp add">
        <pc:chgData name="Arjan Kamberg" userId="2cfeac95-aab1-41a7-bca5-796b19d85bc0" providerId="ADAL" clId="{6D9F55C0-E474-3341-A21F-4E928A888976}" dt="2020-01-11T11:13:14.508" v="117" actId="20577"/>
        <pc:sldMkLst>
          <pc:docMk/>
          <pc:sldMk cId="4049917621" sldId="355"/>
        </pc:sldMkLst>
        <pc:spChg chg="del mod">
          <ac:chgData name="Arjan Kamberg" userId="2cfeac95-aab1-41a7-bca5-796b19d85bc0" providerId="ADAL" clId="{6D9F55C0-E474-3341-A21F-4E928A888976}" dt="2020-01-11T11:10:40.644" v="67" actId="478"/>
          <ac:spMkLst>
            <pc:docMk/>
            <pc:sldMk cId="4049917621" sldId="355"/>
            <ac:spMk id="3" creationId="{00000000-0000-0000-0000-000000000000}"/>
          </ac:spMkLst>
        </pc:spChg>
        <pc:spChg chg="add mod">
          <ac:chgData name="Arjan Kamberg" userId="2cfeac95-aab1-41a7-bca5-796b19d85bc0" providerId="ADAL" clId="{6D9F55C0-E474-3341-A21F-4E928A888976}" dt="2020-01-11T11:13:14.508" v="117" actId="20577"/>
          <ac:spMkLst>
            <pc:docMk/>
            <pc:sldMk cId="4049917621" sldId="355"/>
            <ac:spMk id="4" creationId="{D55B6933-1CFA-C44E-BC22-9F530F7A6516}"/>
          </ac:spMkLst>
        </pc:spChg>
        <pc:picChg chg="add mod">
          <ac:chgData name="Arjan Kamberg" userId="2cfeac95-aab1-41a7-bca5-796b19d85bc0" providerId="ADAL" clId="{6D9F55C0-E474-3341-A21F-4E928A888976}" dt="2020-01-11T11:10:43.375" v="68" actId="1076"/>
          <ac:picMkLst>
            <pc:docMk/>
            <pc:sldMk cId="4049917621" sldId="355"/>
            <ac:picMk id="1026" creationId="{D6011935-FE61-004E-AAF6-67BC5970606C}"/>
          </ac:picMkLst>
        </pc:picChg>
        <pc:picChg chg="add del mod">
          <ac:chgData name="Arjan Kamberg" userId="2cfeac95-aab1-41a7-bca5-796b19d85bc0" providerId="ADAL" clId="{6D9F55C0-E474-3341-A21F-4E928A888976}" dt="2020-01-11T11:12:51.237" v="79" actId="478"/>
          <ac:picMkLst>
            <pc:docMk/>
            <pc:sldMk cId="4049917621" sldId="355"/>
            <ac:picMk id="1028" creationId="{5825B5C7-3095-F945-BD02-F0FFF064FBCB}"/>
          </ac:picMkLst>
        </pc:picChg>
      </pc:sldChg>
      <pc:sldChg chg="del">
        <pc:chgData name="Arjan Kamberg" userId="2cfeac95-aab1-41a7-bca5-796b19d85bc0" providerId="ADAL" clId="{6D9F55C0-E474-3341-A21F-4E928A888976}" dt="2020-01-11T11:06:00.385" v="3" actId="2696"/>
        <pc:sldMkLst>
          <pc:docMk/>
          <pc:sldMk cId="1120725775" sldId="356"/>
        </pc:sldMkLst>
      </pc:sldChg>
      <pc:sldChg chg="del">
        <pc:chgData name="Arjan Kamberg" userId="2cfeac95-aab1-41a7-bca5-796b19d85bc0" providerId="ADAL" clId="{6D9F55C0-E474-3341-A21F-4E928A888976}" dt="2020-01-11T11:06:00.896" v="4" actId="2696"/>
        <pc:sldMkLst>
          <pc:docMk/>
          <pc:sldMk cId="3578249277" sldId="357"/>
        </pc:sldMkLst>
      </pc:sldChg>
      <pc:sldChg chg="del">
        <pc:chgData name="Arjan Kamberg" userId="2cfeac95-aab1-41a7-bca5-796b19d85bc0" providerId="ADAL" clId="{6D9F55C0-E474-3341-A21F-4E928A888976}" dt="2020-01-11T11:06:01.339" v="5" actId="2696"/>
        <pc:sldMkLst>
          <pc:docMk/>
          <pc:sldMk cId="87943045" sldId="358"/>
        </pc:sldMkLst>
      </pc:sldChg>
      <pc:sldChg chg="del">
        <pc:chgData name="Arjan Kamberg" userId="2cfeac95-aab1-41a7-bca5-796b19d85bc0" providerId="ADAL" clId="{6D9F55C0-E474-3341-A21F-4E928A888976}" dt="2020-01-11T11:06:01.758" v="6" actId="2696"/>
        <pc:sldMkLst>
          <pc:docMk/>
          <pc:sldMk cId="3059942140" sldId="359"/>
        </pc:sldMkLst>
      </pc:sldChg>
      <pc:sldChg chg="del">
        <pc:chgData name="Arjan Kamberg" userId="2cfeac95-aab1-41a7-bca5-796b19d85bc0" providerId="ADAL" clId="{6D9F55C0-E474-3341-A21F-4E928A888976}" dt="2020-01-11T11:06:02.220" v="7" actId="2696"/>
        <pc:sldMkLst>
          <pc:docMk/>
          <pc:sldMk cId="3328990288" sldId="360"/>
        </pc:sldMkLst>
      </pc:sldChg>
      <pc:sldChg chg="del">
        <pc:chgData name="Arjan Kamberg" userId="2cfeac95-aab1-41a7-bca5-796b19d85bc0" providerId="ADAL" clId="{6D9F55C0-E474-3341-A21F-4E928A888976}" dt="2020-01-11T11:06:03.113" v="9" actId="2696"/>
        <pc:sldMkLst>
          <pc:docMk/>
          <pc:sldMk cId="474100931" sldId="361"/>
        </pc:sldMkLst>
      </pc:sldChg>
      <pc:sldChg chg="del">
        <pc:chgData name="Arjan Kamberg" userId="2cfeac95-aab1-41a7-bca5-796b19d85bc0" providerId="ADAL" clId="{6D9F55C0-E474-3341-A21F-4E928A888976}" dt="2020-01-11T11:06:03.617" v="10" actId="2696"/>
        <pc:sldMkLst>
          <pc:docMk/>
          <pc:sldMk cId="3827064280" sldId="362"/>
        </pc:sldMkLst>
      </pc:sldChg>
      <pc:sldChg chg="del">
        <pc:chgData name="Arjan Kamberg" userId="2cfeac95-aab1-41a7-bca5-796b19d85bc0" providerId="ADAL" clId="{6D9F55C0-E474-3341-A21F-4E928A888976}" dt="2020-01-11T11:06:02.651" v="8" actId="2696"/>
        <pc:sldMkLst>
          <pc:docMk/>
          <pc:sldMk cId="1634599960" sldId="36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9-5-2023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9-5-2023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Database</a:t>
            </a:r>
            <a:br>
              <a:rPr lang="nl-NL" sz="880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51ED-8AEF-F949-BAB5-94C2DCE0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F8E3-7F11-1142-A941-AD2FDDE45C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778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51ED-8AEF-F949-BAB5-94C2DCE0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F8E3-7F11-1142-A941-AD2FDDE45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537855"/>
            <a:ext cx="10515600" cy="4639745"/>
          </a:xfrm>
        </p:spPr>
        <p:txBody>
          <a:bodyPr>
            <a:noAutofit/>
          </a:bodyPr>
          <a:lstStyle/>
          <a:p>
            <a:r>
              <a:rPr lang="nl-NL" sz="4000" dirty="0"/>
              <a:t>Een database is een gestructureerde verzameling gegevens waar via een DBMS gegevens opgehaald kunnen worden. Het ophalen van de gegevens gebeurd via een vraagtaal. </a:t>
            </a:r>
            <a:br>
              <a:rPr lang="nl-NL" sz="4000" dirty="0"/>
            </a:br>
            <a:br>
              <a:rPr lang="nl-NL" sz="4000" dirty="0"/>
            </a:br>
            <a:r>
              <a:rPr lang="nl-NL" sz="4000" dirty="0"/>
              <a:t>Deze vraagtaal oftewel query </a:t>
            </a:r>
            <a:r>
              <a:rPr lang="nl-NL" sz="4000" dirty="0" err="1"/>
              <a:t>language</a:t>
            </a:r>
            <a:r>
              <a:rPr lang="nl-NL" sz="4000" dirty="0"/>
              <a:t> heet SQL (</a:t>
            </a:r>
            <a:r>
              <a:rPr lang="nl-NL" sz="4000" dirty="0" err="1">
                <a:solidFill>
                  <a:srgbClr val="FF0000"/>
                </a:solidFill>
              </a:rPr>
              <a:t>S</a:t>
            </a:r>
            <a:r>
              <a:rPr lang="nl-NL" sz="4000" dirty="0" err="1"/>
              <a:t>tructured</a:t>
            </a:r>
            <a:r>
              <a:rPr lang="nl-NL" sz="4000" dirty="0"/>
              <a:t> </a:t>
            </a:r>
            <a:r>
              <a:rPr lang="nl-NL" sz="4000" dirty="0">
                <a:solidFill>
                  <a:srgbClr val="FF0000"/>
                </a:solidFill>
              </a:rPr>
              <a:t>Q</a:t>
            </a:r>
            <a:r>
              <a:rPr lang="nl-NL" sz="4000" dirty="0"/>
              <a:t>uery </a:t>
            </a:r>
            <a:r>
              <a:rPr lang="nl-NL" sz="4000" dirty="0">
                <a:solidFill>
                  <a:srgbClr val="FF0000"/>
                </a:solidFill>
              </a:rPr>
              <a:t>L</a:t>
            </a:r>
            <a:r>
              <a:rPr lang="nl-NL" sz="4000" dirty="0"/>
              <a:t>anguage)</a:t>
            </a:r>
          </a:p>
        </p:txBody>
      </p:sp>
    </p:spTree>
    <p:extLst>
      <p:ext uri="{BB962C8B-B14F-4D97-AF65-F5344CB8AC3E}">
        <p14:creationId xmlns:p14="http://schemas.microsoft.com/office/powerpoint/2010/main" val="376384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DB11-6C3A-7C4F-8CB6-7A47D630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 gaan in Access deze Relatie diagram maken</a:t>
            </a:r>
          </a:p>
        </p:txBody>
      </p:sp>
      <p:pic>
        <p:nvPicPr>
          <p:cNvPr id="4" name="Afbeelding 46661">
            <a:extLst>
              <a:ext uri="{FF2B5EF4-FFF2-40B4-BE49-F238E27FC236}">
                <a16:creationId xmlns:a16="http://schemas.microsoft.com/office/drawing/2014/main" id="{1AF7B5D0-5903-3E43-B784-21625F14BF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6587" y="1690688"/>
            <a:ext cx="11398826" cy="37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5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6AC9-989A-3347-B896-3A579B38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Schrijfwijzen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D7E47-2AAC-FE47-8860-C030391C9B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Alle </a:t>
            </a:r>
            <a:r>
              <a:rPr lang="nl-NL" dirty="0" err="1"/>
              <a:t>veld-namen</a:t>
            </a:r>
            <a:r>
              <a:rPr lang="nl-NL" dirty="0"/>
              <a:t> in een database zijn </a:t>
            </a:r>
            <a:r>
              <a:rPr lang="nl-NL" dirty="0" err="1"/>
              <a:t>camelCase</a:t>
            </a:r>
            <a:r>
              <a:rPr lang="nl-NL" dirty="0"/>
              <a:t> geschreven.</a:t>
            </a:r>
          </a:p>
          <a:p>
            <a:r>
              <a:rPr lang="nl-NL" dirty="0"/>
              <a:t>Kolom namen van een tabel beginnen altijd met een kleine letter.</a:t>
            </a:r>
          </a:p>
          <a:p>
            <a:r>
              <a:rPr lang="nl-NL" dirty="0"/>
              <a:t>Tabel namen zijn met alleen hoofdletters.</a:t>
            </a:r>
          </a:p>
          <a:p>
            <a:r>
              <a:rPr lang="nl-NL" dirty="0"/>
              <a:t>De namen van tabellen zijn altijd enkelvoudig (dus Person en niet Persons) ook al staan er meer personen in.</a:t>
            </a:r>
          </a:p>
          <a:p>
            <a:r>
              <a:rPr lang="nl-NL" dirty="0"/>
              <a:t>De namen van de kolommen zijn altijd zo kort en krachtig mogelijk, en beschrijven het veld.</a:t>
            </a:r>
          </a:p>
          <a:p>
            <a:r>
              <a:rPr lang="nl-NL" dirty="0"/>
              <a:t>Het </a:t>
            </a:r>
            <a:r>
              <a:rPr lang="nl-NL" dirty="0" err="1"/>
              <a:t>identifier</a:t>
            </a:r>
            <a:r>
              <a:rPr lang="nl-NL" dirty="0"/>
              <a:t>-veld is altijd in de vorm van </a:t>
            </a:r>
            <a:r>
              <a:rPr lang="nl-NL" dirty="0" err="1"/>
              <a:t>id</a:t>
            </a:r>
            <a:r>
              <a:rPr lang="nl-NL" dirty="0"/>
              <a:t>-&lt;</a:t>
            </a:r>
            <a:r>
              <a:rPr lang="nl-NL" dirty="0" err="1"/>
              <a:t>TabelNaam</a:t>
            </a:r>
            <a:r>
              <a:rPr lang="nl-NL" dirty="0"/>
              <a:t>&gt;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739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Opdracht.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Vul de data in de database in.</a:t>
            </a:r>
          </a:p>
          <a:p>
            <a:endParaRPr lang="nl-NL" dirty="0"/>
          </a:p>
          <a:p>
            <a:r>
              <a:rPr lang="nl-NL" dirty="0"/>
              <a:t>We maken 3 </a:t>
            </a:r>
            <a:r>
              <a:rPr lang="nl-NL" dirty="0" err="1"/>
              <a:t>State’s</a:t>
            </a:r>
            <a:r>
              <a:rPr lang="nl-NL" dirty="0"/>
              <a:t> aan.. Nederland, </a:t>
            </a:r>
            <a:r>
              <a:rPr lang="nl-NL" dirty="0" err="1"/>
              <a:t>Belgie</a:t>
            </a:r>
            <a:r>
              <a:rPr lang="nl-NL" dirty="0"/>
              <a:t>, Duitsland</a:t>
            </a:r>
          </a:p>
          <a:p>
            <a:r>
              <a:rPr lang="nl-NL" dirty="0"/>
              <a:t>We maken voor iedere state 3 </a:t>
            </a:r>
            <a:r>
              <a:rPr lang="nl-NL" dirty="0" err="1"/>
              <a:t>cities</a:t>
            </a:r>
            <a:r>
              <a:rPr lang="nl-NL" dirty="0"/>
              <a:t> aan in de City tabel</a:t>
            </a:r>
          </a:p>
          <a:p>
            <a:r>
              <a:rPr lang="nl-NL" dirty="0"/>
              <a:t>We vullen 2 genders in</a:t>
            </a:r>
          </a:p>
          <a:p>
            <a:r>
              <a:rPr lang="nl-NL" dirty="0"/>
              <a:t>We maken 18 personen met allemaal verschillende </a:t>
            </a:r>
            <a:r>
              <a:rPr lang="nl-NL" dirty="0" err="1"/>
              <a:t>cities</a:t>
            </a:r>
            <a:r>
              <a:rPr lang="nl-NL" dirty="0"/>
              <a:t> en genders</a:t>
            </a:r>
          </a:p>
        </p:txBody>
      </p:sp>
      <p:pic>
        <p:nvPicPr>
          <p:cNvPr id="4" name="Afbeelding 46661">
            <a:extLst>
              <a:ext uri="{FF2B5EF4-FFF2-40B4-BE49-F238E27FC236}">
                <a16:creationId xmlns:a16="http://schemas.microsoft.com/office/drawing/2014/main" id="{1AF7B5D0-5903-3E43-B784-21625F14BF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88660" y="4001400"/>
            <a:ext cx="5994977" cy="196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6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0FBC7721-E732-41C0-8F5C-D853EF72DD8A}"/>
              </a:ext>
            </a:extLst>
          </p:cNvPr>
          <p:cNvSpPr txBox="1"/>
          <p:nvPr/>
        </p:nvSpPr>
        <p:spPr>
          <a:xfrm>
            <a:off x="254000" y="6058233"/>
            <a:ext cx="638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</a:t>
            </a: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5937C811-3D00-4996-8793-D731736564D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nl-NL" dirty="0"/>
              <a:t>Einde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2408847" y="1027906"/>
            <a:ext cx="8946541" cy="4195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200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3331845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183D35A8F1EF409C2A58119255BD51" ma:contentTypeVersion="10" ma:contentTypeDescription="Create a new document." ma:contentTypeScope="" ma:versionID="f48f5e5584f6b26c40666fa8cfe11f4a">
  <xsd:schema xmlns:xsd="http://www.w3.org/2001/XMLSchema" xmlns:xs="http://www.w3.org/2001/XMLSchema" xmlns:p="http://schemas.microsoft.com/office/2006/metadata/properties" xmlns:ns3="155d8b4b-1d93-4b77-8e3d-2de10f2ea481" targetNamespace="http://schemas.microsoft.com/office/2006/metadata/properties" ma:root="true" ma:fieldsID="ad8426b89cf55dba45384d04d3e42e9d" ns3:_="">
    <xsd:import namespace="155d8b4b-1d93-4b77-8e3d-2de10f2ea4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d8b4b-1d93-4b77-8e3d-2de10f2ea4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schemas.openxmlformats.org/package/2006/metadata/core-properties"/>
    <ds:schemaRef ds:uri="155d8b4b-1d93-4b77-8e3d-2de10f2ea48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6D4C96-AEBA-499A-BC7A-6B994F8C37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d8b4b-1d93-4b77-8e3d-2de10f2ea4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194</Words>
  <Application>Microsoft Office PowerPoint</Application>
  <PresentationFormat>Breedbeeld</PresentationFormat>
  <Paragraphs>23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Template corporate</vt:lpstr>
      <vt:lpstr>1_Template corporate</vt:lpstr>
      <vt:lpstr>Database </vt:lpstr>
      <vt:lpstr>Wat is een Database?</vt:lpstr>
      <vt:lpstr>Wat is een Database</vt:lpstr>
      <vt:lpstr>We gaan in Access deze Relatie diagram maken</vt:lpstr>
      <vt:lpstr>Schrijfwijzen</vt:lpstr>
      <vt:lpstr>Opdracht.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102</cp:revision>
  <cp:lastPrinted>2018-06-12T11:35:17Z</cp:lastPrinted>
  <dcterms:created xsi:type="dcterms:W3CDTF">2017-08-11T14:21:04Z</dcterms:created>
  <dcterms:modified xsi:type="dcterms:W3CDTF">2023-05-09T15:02:44Z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0x01010071183D35A8F1EF409C2A58119255BD51</vt:lpwstr>
  </property>
</Properties>
</file>