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5"/>
  </p:notesMasterIdLst>
  <p:handoutMasterIdLst>
    <p:handoutMasterId r:id="rId16"/>
  </p:handoutMasterIdLst>
  <p:sldIdLst>
    <p:sldId id="256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87" r:id="rId14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959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Project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56" y="1671646"/>
            <a:ext cx="976448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opvragen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3" y="1387456"/>
            <a:ext cx="5391902" cy="2029108"/>
          </a:xfrm>
          <a:prstGeom prst="rect">
            <a:avLst/>
          </a:prstGeom>
        </p:spPr>
      </p:pic>
      <p:sp>
        <p:nvSpPr>
          <p:cNvPr id="5" name="Pijl-rechts 4"/>
          <p:cNvSpPr/>
          <p:nvPr/>
        </p:nvSpPr>
        <p:spPr>
          <a:xfrm rot="8679337">
            <a:off x="5000152" y="1215238"/>
            <a:ext cx="1507787" cy="826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75" y="134744"/>
            <a:ext cx="4039164" cy="226726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63" y="3948704"/>
            <a:ext cx="4877481" cy="214342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298" y="4683402"/>
            <a:ext cx="752580" cy="87642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096" y="2716215"/>
            <a:ext cx="485842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6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4505954" cy="13146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88" y="1875207"/>
            <a:ext cx="469648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3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Sorteren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8" y="1690688"/>
            <a:ext cx="4163006" cy="176237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86" y="2247338"/>
            <a:ext cx="482984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Combineren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02" y="1290276"/>
            <a:ext cx="3975246" cy="38945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246" y="3097192"/>
            <a:ext cx="5830976" cy="376080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5" y="396784"/>
            <a:ext cx="7744906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6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Ontwerpweergave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59" y="1662686"/>
            <a:ext cx="873564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6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SQL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67" y="1690688"/>
            <a:ext cx="10144817" cy="29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15</Words>
  <Application>Microsoft Office PowerPoint</Application>
  <PresentationFormat>Breedbeeld</PresentationFormat>
  <Paragraphs>10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Template corporate</vt:lpstr>
      <vt:lpstr>1_Template corporate</vt:lpstr>
      <vt:lpstr>Project </vt:lpstr>
      <vt:lpstr>PowerPoint-presentatie</vt:lpstr>
      <vt:lpstr>Data opvragen</vt:lpstr>
      <vt:lpstr>Filteren</vt:lpstr>
      <vt:lpstr>Sorteren</vt:lpstr>
      <vt:lpstr>Combineren</vt:lpstr>
      <vt:lpstr>Ontwerpweergave</vt:lpstr>
      <vt:lpstr>SQL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121</cp:revision>
  <cp:lastPrinted>2018-06-12T11:35:17Z</cp:lastPrinted>
  <dcterms:created xsi:type="dcterms:W3CDTF">2017-08-11T14:21:04Z</dcterms:created>
  <dcterms:modified xsi:type="dcterms:W3CDTF">2023-03-16T23:23:58Z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