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1" r:id="rId6"/>
    <p:sldId id="274" r:id="rId7"/>
    <p:sldId id="275" r:id="rId8"/>
    <p:sldId id="278" r:id="rId9"/>
    <p:sldId id="280" r:id="rId10"/>
    <p:sldId id="277" r:id="rId11"/>
    <p:sldId id="276" r:id="rId12"/>
    <p:sldId id="279" r:id="rId13"/>
    <p:sldId id="273" r:id="rId14"/>
    <p:sldId id="272" r:id="rId15"/>
  </p:sldIdLst>
  <p:sldSz cx="9144000" cy="6858000" type="screen4x3"/>
  <p:notesSz cx="6858000" cy="9144000"/>
  <p:custDataLst>
    <p:tags r:id="rId1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1D9"/>
    <a:srgbClr val="3991B0"/>
    <a:srgbClr val="12577A"/>
    <a:srgbClr val="11597D"/>
    <a:srgbClr val="D2584A"/>
    <a:srgbClr val="E5A2A7"/>
    <a:srgbClr val="E38766"/>
    <a:srgbClr val="FDD498"/>
    <a:srgbClr val="D4B8AA"/>
    <a:srgbClr val="D08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4EA-3C67-4B4A-B044-8CBC91EF3404}" type="datetimeFigureOut">
              <a:rPr lang="nl-NL" smtClean="0"/>
              <a:t>29-8-2022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4EA-3C67-4B4A-B044-8CBC91EF3404}" type="datetimeFigureOut">
              <a:rPr lang="nl-NL" smtClean="0"/>
              <a:t>29-8-2022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04EA-3C67-4B4A-B044-8CBC91EF3404}" type="datetimeFigureOut">
              <a:rPr lang="nl-NL" smtClean="0"/>
              <a:t>29-8-2022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2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1460097"/>
            <a:ext cx="7715200" cy="864096"/>
          </a:xfrm>
        </p:spPr>
        <p:txBody>
          <a:bodyPr/>
          <a:lstStyle/>
          <a:p>
            <a:r>
              <a:rPr lang="nl-NL" dirty="0" smtClean="0"/>
              <a:t>Diploma uitreiking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Noteer de datum alvast in je agenda: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 4 juli 2023 (voorlopig)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77" y="4077072"/>
            <a:ext cx="624696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 naar het  diploma in 2023..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b="1" dirty="0" smtClean="0"/>
              <a:t>het </a:t>
            </a:r>
            <a:r>
              <a:rPr lang="nl-NL" sz="3200" b="1" dirty="0"/>
              <a:t>gaat natuurlijk niet vanzelf, er wordt veel van je verwacht!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25477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Route naar het diploma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spoorboekje op hoofdlijnen:</a:t>
            </a:r>
          </a:p>
          <a:p>
            <a:endParaRPr lang="nl-NL" dirty="0"/>
          </a:p>
          <a:p>
            <a:r>
              <a:rPr lang="nl-NL" dirty="0" smtClean="0"/>
              <a:t>P1 Project + lessen</a:t>
            </a:r>
          </a:p>
          <a:p>
            <a:r>
              <a:rPr lang="nl-NL" dirty="0" smtClean="0"/>
              <a:t>P2 Project+ lessen </a:t>
            </a:r>
          </a:p>
          <a:p>
            <a:r>
              <a:rPr lang="nl-NL" dirty="0" smtClean="0"/>
              <a:t>P3 BPV: voorbereiden proeve</a:t>
            </a:r>
          </a:p>
          <a:p>
            <a:r>
              <a:rPr lang="nl-NL" dirty="0" smtClean="0"/>
              <a:t>P4 Examenperiode : proeve afleggen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73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Projecten zijn om te leren: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Vakkennis en vaardigheden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Afstemmen / overleg/ samenwerken/presenteren/ kritische werkhouding </a:t>
            </a:r>
            <a:r>
              <a:rPr lang="nl-NL" dirty="0" err="1" smtClean="0"/>
              <a:t>enz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Verslaglegging: projectmap (oefenen voor het examen)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r>
              <a:rPr lang="nl-NL" dirty="0" smtClean="0"/>
              <a:t>Lessen: uitbreiden vakkennis en vaardigheden  (formatief)</a:t>
            </a:r>
          </a:p>
          <a:p>
            <a:endParaRPr lang="nl-NL" dirty="0"/>
          </a:p>
          <a:p>
            <a:r>
              <a:rPr lang="nl-NL" dirty="0" smtClean="0"/>
              <a:t>Kortom je maakt je klaar voor  de proeve (= het examen)</a:t>
            </a:r>
          </a:p>
          <a:p>
            <a:r>
              <a:rPr lang="nl-NL" dirty="0" smtClean="0"/>
              <a:t>SLB-er bespreekt je voortgang met je.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65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P2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Projecten zijn om te leren: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Vakkennis en vaardigheden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Afstemmen / overleg/ samenwerken/presenteren/ kritische werkhouding </a:t>
            </a:r>
            <a:r>
              <a:rPr lang="nl-NL" dirty="0" err="1"/>
              <a:t>enz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Verslaglegging: projectmap (oefenen voor het examen)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r>
              <a:rPr lang="nl-NL" dirty="0"/>
              <a:t>Lessen: uitbreiden vakkennis en vaardigheden  (formatief)</a:t>
            </a:r>
          </a:p>
          <a:p>
            <a:endParaRPr lang="nl-NL" dirty="0"/>
          </a:p>
          <a:p>
            <a:r>
              <a:rPr lang="nl-NL" dirty="0"/>
              <a:t>Kortom je maakt je klaar voor  de proeve (= het examen)</a:t>
            </a:r>
            <a:endParaRPr lang="en-GB" dirty="0"/>
          </a:p>
          <a:p>
            <a:r>
              <a:rPr lang="nl-NL" dirty="0"/>
              <a:t>SLB-er bespreekt je voortgang met je.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9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Einde P2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Na P2 : GO/NO GO</a:t>
            </a:r>
          </a:p>
          <a:p>
            <a:endParaRPr lang="nl-NL" dirty="0"/>
          </a:p>
          <a:p>
            <a:r>
              <a:rPr lang="nl-NL" dirty="0" smtClean="0"/>
              <a:t>De docentenvergadering stelt vast of je voldaan hebt aan de voorwaarden van het summatieve gedeelte én de examens keuzedelen, Nederlands en Engels</a:t>
            </a:r>
          </a:p>
          <a:p>
            <a:r>
              <a:rPr lang="nl-NL" dirty="0" smtClean="0"/>
              <a:t>Niet voldaan = uitstellen diplomering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2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P3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BPV: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wennen aan je bedrijf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voorbereiden van de proeve opdracht: beschrijven van het project</a:t>
            </a:r>
          </a:p>
          <a:p>
            <a:endParaRPr lang="nl-NL" dirty="0"/>
          </a:p>
          <a:p>
            <a:r>
              <a:rPr lang="nl-NL" dirty="0" smtClean="0"/>
              <a:t>Alles van het summatieve deel </a:t>
            </a:r>
            <a:r>
              <a:rPr lang="nl-NL" dirty="0"/>
              <a:t>(toetsen, werkstukken, </a:t>
            </a:r>
            <a:r>
              <a:rPr lang="nl-NL" dirty="0" err="1"/>
              <a:t>presenaties</a:t>
            </a:r>
            <a:r>
              <a:rPr lang="nl-NL" dirty="0"/>
              <a:t>, projectverslagen </a:t>
            </a:r>
            <a:r>
              <a:rPr lang="nl-NL" dirty="0" err="1"/>
              <a:t>enz</a:t>
            </a:r>
            <a:r>
              <a:rPr lang="nl-NL" dirty="0"/>
              <a:t> </a:t>
            </a:r>
            <a:r>
              <a:rPr lang="nl-NL" dirty="0" err="1"/>
              <a:t>enz</a:t>
            </a:r>
            <a:r>
              <a:rPr lang="nl-NL" dirty="0"/>
              <a:t>) </a:t>
            </a:r>
            <a:r>
              <a:rPr lang="nl-NL" dirty="0" smtClean="0"/>
              <a:t>is nu afgerond.</a:t>
            </a:r>
          </a:p>
          <a:p>
            <a:endParaRPr lang="nl-NL" dirty="0"/>
          </a:p>
          <a:p>
            <a:r>
              <a:rPr lang="nl-NL" dirty="0" smtClean="0"/>
              <a:t>We verwachten dat je op alles op tijd en voldoende afrond!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3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P4: Proeve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 voert zelfstandig het project uit dat je in P3 hebt opgesteld (en dat is vastgesteld door de examencommissie).</a:t>
            </a:r>
          </a:p>
          <a:p>
            <a:endParaRPr lang="nl-NL" dirty="0"/>
          </a:p>
          <a:p>
            <a:r>
              <a:rPr lang="nl-NL" dirty="0" smtClean="0"/>
              <a:t>Je levert het projectmap in bij de examinatoren</a:t>
            </a:r>
          </a:p>
          <a:p>
            <a:endParaRPr lang="nl-NL" dirty="0"/>
          </a:p>
          <a:p>
            <a:r>
              <a:rPr lang="nl-NL" dirty="0" smtClean="0"/>
              <a:t>Je voert een eindgesprek</a:t>
            </a:r>
          </a:p>
          <a:p>
            <a:endParaRPr lang="nl-NL" dirty="0"/>
          </a:p>
          <a:p>
            <a:r>
              <a:rPr lang="nl-NL" dirty="0" smtClean="0"/>
              <a:t>….bij een voldoende resultaat ben je geslaagd!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260649"/>
            <a:ext cx="5626968" cy="576064"/>
          </a:xfrm>
        </p:spPr>
        <p:txBody>
          <a:bodyPr/>
          <a:lstStyle/>
          <a:p>
            <a:r>
              <a:rPr lang="nl-NL" dirty="0" smtClean="0"/>
              <a:t>Proeve: Wat </a:t>
            </a:r>
            <a:r>
              <a:rPr lang="nl-NL" dirty="0"/>
              <a:t>moet je laten zien?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648" y="1124744"/>
            <a:ext cx="5400600" cy="5472608"/>
          </a:xfrm>
        </p:spPr>
        <p:txBody>
          <a:bodyPr>
            <a:normAutofit fontScale="25000" lnSpcReduction="20000"/>
          </a:bodyPr>
          <a:lstStyle/>
          <a:p>
            <a:endParaRPr lang="nl-NL" dirty="0"/>
          </a:p>
          <a:p>
            <a:r>
              <a:rPr lang="nl-NL" sz="5600" b="1" dirty="0" err="1"/>
              <a:t>Beroepsspecifieke</a:t>
            </a:r>
            <a:r>
              <a:rPr lang="nl-NL" sz="5600" b="1" dirty="0"/>
              <a:t> onderdelen</a:t>
            </a:r>
            <a:endParaRPr lang="en-GB" sz="5600" dirty="0"/>
          </a:p>
          <a:p>
            <a:r>
              <a:rPr lang="nl-NL" sz="5600" u="sng" dirty="0"/>
              <a:t>B1-K1: Ontwerpt producten of systemen</a:t>
            </a:r>
            <a:endParaRPr lang="en-GB" sz="5600" dirty="0"/>
          </a:p>
          <a:p>
            <a:r>
              <a:rPr lang="nl-NL" sz="5600" dirty="0"/>
              <a:t>B1-K1-W1: Verzamelt en verwerkt ontwerpgegevens</a:t>
            </a:r>
            <a:endParaRPr lang="en-GB" sz="5600" dirty="0"/>
          </a:p>
          <a:p>
            <a:r>
              <a:rPr lang="nl-NL" sz="5600" dirty="0"/>
              <a:t>B1-K1-W2: Werkt ontwerpen uit</a:t>
            </a:r>
            <a:endParaRPr lang="en-GB" sz="5600" dirty="0"/>
          </a:p>
          <a:p>
            <a:r>
              <a:rPr lang="nl-NL" sz="5600" dirty="0"/>
              <a:t>B1-K1-W3: Kiest materialen en onderdelen</a:t>
            </a:r>
            <a:endParaRPr lang="en-GB" sz="5600" dirty="0"/>
          </a:p>
          <a:p>
            <a:r>
              <a:rPr lang="nl-NL" sz="5600" dirty="0"/>
              <a:t>B1-K1-W4: Maakt een kostenberekening</a:t>
            </a:r>
            <a:endParaRPr lang="en-GB" sz="5600" dirty="0"/>
          </a:p>
          <a:p>
            <a:r>
              <a:rPr lang="nl-NL" sz="5600" dirty="0"/>
              <a:t> </a:t>
            </a:r>
            <a:endParaRPr lang="en-GB" sz="5600" dirty="0"/>
          </a:p>
          <a:p>
            <a:r>
              <a:rPr lang="nl-NL" sz="5600" u="sng" dirty="0"/>
              <a:t>B1-K2: Begeleidt werk</a:t>
            </a:r>
            <a:endParaRPr lang="en-GB" sz="5600" dirty="0"/>
          </a:p>
          <a:p>
            <a:r>
              <a:rPr lang="nl-NL" sz="5600" dirty="0"/>
              <a:t>B1-K2-W1: Begeleidt werkproces</a:t>
            </a:r>
            <a:endParaRPr lang="en-GB" sz="5600" dirty="0"/>
          </a:p>
          <a:p>
            <a:r>
              <a:rPr lang="nl-NL" sz="5600" dirty="0"/>
              <a:t>B1-K2-W2: Bewaakt begroting </a:t>
            </a:r>
            <a:endParaRPr lang="en-GB" sz="5600" dirty="0"/>
          </a:p>
          <a:p>
            <a:r>
              <a:rPr lang="nl-NL" sz="5600" dirty="0"/>
              <a:t>B1-K2-W3:  Voert kwaliteitscontroles uit </a:t>
            </a:r>
            <a:endParaRPr lang="en-GB" sz="5600" dirty="0"/>
          </a:p>
          <a:p>
            <a:r>
              <a:rPr lang="nl-NL" sz="5600" dirty="0"/>
              <a:t>B1-K2-W4: Levert het werk op</a:t>
            </a:r>
            <a:endParaRPr lang="en-GB" sz="5600" dirty="0"/>
          </a:p>
          <a:p>
            <a:r>
              <a:rPr lang="nl-NL" sz="5600" dirty="0"/>
              <a:t> </a:t>
            </a:r>
            <a:endParaRPr lang="en-GB" sz="5600" dirty="0"/>
          </a:p>
          <a:p>
            <a:r>
              <a:rPr lang="nl-NL" sz="5600" b="1" dirty="0"/>
              <a:t> </a:t>
            </a:r>
            <a:endParaRPr lang="en-GB" sz="5600" dirty="0"/>
          </a:p>
          <a:p>
            <a:r>
              <a:rPr lang="nl-NL" sz="5600" b="1" dirty="0"/>
              <a:t>Profieldeel </a:t>
            </a:r>
            <a:endParaRPr lang="en-GB" sz="5600" dirty="0"/>
          </a:p>
          <a:p>
            <a:r>
              <a:rPr lang="nl-NL" sz="5600" u="sng" dirty="0"/>
              <a:t>P1-K1:  Bereidt werk voor</a:t>
            </a:r>
            <a:endParaRPr lang="en-GB" sz="5600" dirty="0"/>
          </a:p>
          <a:p>
            <a:r>
              <a:rPr lang="nl-NL" sz="5600" dirty="0"/>
              <a:t>P1-K1-W1: Verzamelt en verwerkt productiegegevens </a:t>
            </a:r>
            <a:endParaRPr lang="en-GB" sz="5600" dirty="0"/>
          </a:p>
          <a:p>
            <a:r>
              <a:rPr lang="nl-NL" sz="5600" dirty="0"/>
              <a:t>P1-K1-W2:  Maakt een tekening(pakket) </a:t>
            </a:r>
            <a:endParaRPr lang="en-GB" sz="5600" dirty="0"/>
          </a:p>
          <a:p>
            <a:r>
              <a:rPr lang="nl-NL" sz="5600" dirty="0"/>
              <a:t>P1-K1-W3:  Organiseert mensen en middelen </a:t>
            </a:r>
            <a:endParaRPr lang="en-GB" sz="5600" dirty="0"/>
          </a:p>
          <a:p>
            <a:r>
              <a:rPr lang="nl-NL" sz="5600" dirty="0"/>
              <a:t> </a:t>
            </a:r>
            <a:endParaRPr lang="en-GB" sz="5600" dirty="0"/>
          </a:p>
          <a:p>
            <a:r>
              <a:rPr lang="nl-NL" sz="5600" u="sng" dirty="0"/>
              <a:t>P1-K2:  Begeleidt onderhoudswerk </a:t>
            </a:r>
            <a:endParaRPr lang="en-GB" sz="5600" dirty="0"/>
          </a:p>
          <a:p>
            <a:r>
              <a:rPr lang="nl-NL" sz="5600" dirty="0"/>
              <a:t>P1-K2-W1: Begeleidt testen van producten en systemen </a:t>
            </a:r>
            <a:endParaRPr lang="en-GB" sz="5600" dirty="0"/>
          </a:p>
          <a:p>
            <a:r>
              <a:rPr lang="nl-NL" sz="5600" dirty="0"/>
              <a:t>P1-K2-W2:   Begeleidt uitvoering van onderhoudsopdrachten </a:t>
            </a:r>
            <a:endParaRPr lang="en-GB" sz="5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98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AC4F9A37130048A21C20FA1AB4CBFC" ma:contentTypeVersion="2" ma:contentTypeDescription="Een nieuw document maken." ma:contentTypeScope="" ma:versionID="21a6860d8ea6e332f5c1efe21ebace41">
  <xsd:schema xmlns:xsd="http://www.w3.org/2001/XMLSchema" xmlns:xs="http://www.w3.org/2001/XMLSchema" xmlns:p="http://schemas.microsoft.com/office/2006/metadata/properties" xmlns:ns2="85cd91c4-108f-4854-b680-de5d9c2c12e7" targetNamespace="http://schemas.microsoft.com/office/2006/metadata/properties" ma:root="true" ma:fieldsID="6bb42cb171ba82a2da91dac2c93f297e" ns2:_="">
    <xsd:import namespace="85cd91c4-108f-4854-b680-de5d9c2c12e7"/>
    <xsd:element name="properties">
      <xsd:complexType>
        <xsd:sequence>
          <xsd:element name="documentManagement">
            <xsd:complexType>
              <xsd:all>
                <xsd:element ref="ns2:Categori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d91c4-108f-4854-b680-de5d9c2c12e7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format="Dropdown" ma:internalName="Categorie">
      <xsd:simpleType>
        <xsd:restriction base="dms:Choice">
          <xsd:enumeration value="Logo's"/>
          <xsd:enumeration value="Briefpapier"/>
          <xsd:enumeration value="Nieuwsbrief"/>
          <xsd:enumeration value="Office sjablonen Word"/>
          <xsd:enumeration value="Office sjablonen Powerpoin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e xmlns="85cd91c4-108f-4854-b680-de5d9c2c12e7">Office sjablonen Powerpoint</Categorie>
  </documentManagement>
</p:properties>
</file>

<file path=customXml/itemProps1.xml><?xml version="1.0" encoding="utf-8"?>
<ds:datastoreItem xmlns:ds="http://schemas.openxmlformats.org/officeDocument/2006/customXml" ds:itemID="{A4151977-DB03-46BB-A1B1-69B6237DC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d91c4-108f-4854-b680-de5d9c2c12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F51D4A-2A1F-4219-B70D-264AA2443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7988F-FDBE-4A7B-AE5B-3BB040D981B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cd91c4-108f-4854-b680-de5d9c2c12e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412</Words>
  <Application>Microsoft Office PowerPoint</Application>
  <PresentationFormat>Diavoorstelling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Arial</vt:lpstr>
      <vt:lpstr>Kantoorthema</vt:lpstr>
      <vt:lpstr>PowerPoint-presentatie</vt:lpstr>
      <vt:lpstr>Op naar het  diploma in 2023..</vt:lpstr>
      <vt:lpstr>Route naar het diploma</vt:lpstr>
      <vt:lpstr>P1</vt:lpstr>
      <vt:lpstr>P2 </vt:lpstr>
      <vt:lpstr>Einde P2</vt:lpstr>
      <vt:lpstr>P3</vt:lpstr>
      <vt:lpstr>P4: Proeve</vt:lpstr>
      <vt:lpstr>Proeve: Wat moet je laten zien?</vt:lpstr>
      <vt:lpstr>Diploma uitreiking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www.de-presentatie-architect.nl</dc:creator>
  <cp:lastModifiedBy>Marc van Tussenbroek</cp:lastModifiedBy>
  <cp:revision>136</cp:revision>
  <dcterms:created xsi:type="dcterms:W3CDTF">2013-07-30T14:35:54Z</dcterms:created>
  <dcterms:modified xsi:type="dcterms:W3CDTF">2022-08-29T12:46:10Z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0x010100DBAC4F9A37130048A21C20FA1AB4CBFC</vt:lpwstr>
  </property>
</Properties>
</file>