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6" r:id="rId6"/>
    <p:sldId id="407" r:id="rId7"/>
    <p:sldId id="433" r:id="rId8"/>
    <p:sldId id="432" r:id="rId9"/>
    <p:sldId id="409" r:id="rId10"/>
    <p:sldId id="389" r:id="rId11"/>
    <p:sldId id="408" r:id="rId12"/>
    <p:sldId id="434" r:id="rId13"/>
    <p:sldId id="388" r:id="rId14"/>
    <p:sldId id="411" r:id="rId15"/>
    <p:sldId id="410" r:id="rId16"/>
    <p:sldId id="435" r:id="rId17"/>
    <p:sldId id="387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CF37CA5-05A4-044C-9121-5CD5BDD894D3}"/>
    <pc:docChg chg="undo custSel addSld delSld modSld sldOrd">
      <pc:chgData name="Arjan Kamberg" userId="2cfeac95-aab1-41a7-bca5-796b19d85bc0" providerId="ADAL" clId="{DCF37CA5-05A4-044C-9121-5CD5BDD894D3}" dt="2022-12-09T14:01:38.551" v="4082" actId="20577"/>
      <pc:docMkLst>
        <pc:docMk/>
      </pc:docMkLst>
      <pc:sldChg chg="modSp mod">
        <pc:chgData name="Arjan Kamberg" userId="2cfeac95-aab1-41a7-bca5-796b19d85bc0" providerId="ADAL" clId="{DCF37CA5-05A4-044C-9121-5CD5BDD894D3}" dt="2022-03-07T16:59:10.762" v="17" actId="20577"/>
        <pc:sldMkLst>
          <pc:docMk/>
          <pc:sldMk cId="248983296" sldId="256"/>
        </pc:sldMkLst>
        <pc:spChg chg="mod">
          <ac:chgData name="Arjan Kamberg" userId="2cfeac95-aab1-41a7-bca5-796b19d85bc0" providerId="ADAL" clId="{DCF37CA5-05A4-044C-9121-5CD5BDD894D3}" dt="2022-03-07T16:59:10.762" v="17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DCF37CA5-05A4-044C-9121-5CD5BDD894D3}" dt="2022-10-14T12:17:01.566" v="894" actId="1076"/>
        <pc:sldMkLst>
          <pc:docMk/>
          <pc:sldMk cId="1212195962" sldId="388"/>
        </pc:sldMkLst>
        <pc:spChg chg="mod">
          <ac:chgData name="Arjan Kamberg" userId="2cfeac95-aab1-41a7-bca5-796b19d85bc0" providerId="ADAL" clId="{DCF37CA5-05A4-044C-9121-5CD5BDD894D3}" dt="2022-03-07T17:00:19.841" v="35" actId="20577"/>
          <ac:spMkLst>
            <pc:docMk/>
            <pc:sldMk cId="1212195962" sldId="388"/>
            <ac:spMk id="2" creationId="{4EBE90C1-9FA4-184C-92B9-F202C3AF56D6}"/>
          </ac:spMkLst>
        </pc:spChg>
        <pc:picChg chg="add del mod">
          <ac:chgData name="Arjan Kamberg" userId="2cfeac95-aab1-41a7-bca5-796b19d85bc0" providerId="ADAL" clId="{DCF37CA5-05A4-044C-9121-5CD5BDD894D3}" dt="2022-10-14T12:12:57.775" v="640" actId="478"/>
          <ac:picMkLst>
            <pc:docMk/>
            <pc:sldMk cId="1212195962" sldId="388"/>
            <ac:picMk id="4" creationId="{F2A8C4B1-BD63-8C43-B579-90DF1D471568}"/>
          </ac:picMkLst>
        </pc:picChg>
        <pc:picChg chg="add mod">
          <ac:chgData name="Arjan Kamberg" userId="2cfeac95-aab1-41a7-bca5-796b19d85bc0" providerId="ADAL" clId="{DCF37CA5-05A4-044C-9121-5CD5BDD894D3}" dt="2022-10-14T12:17:01.566" v="894" actId="1076"/>
          <ac:picMkLst>
            <pc:docMk/>
            <pc:sldMk cId="1212195962" sldId="388"/>
            <ac:picMk id="5" creationId="{14F1C7E2-E187-B51E-0F10-3AB5169A473D}"/>
          </ac:picMkLst>
        </pc:picChg>
        <pc:picChg chg="add del">
          <ac:chgData name="Arjan Kamberg" userId="2cfeac95-aab1-41a7-bca5-796b19d85bc0" providerId="ADAL" clId="{DCF37CA5-05A4-044C-9121-5CD5BDD894D3}" dt="2022-03-07T17:02:11.418" v="39"/>
          <ac:picMkLst>
            <pc:docMk/>
            <pc:sldMk cId="1212195962" sldId="388"/>
            <ac:picMk id="5" creationId="{58D2D57F-E8E5-EA48-AF7B-384C1B07513D}"/>
          </ac:picMkLst>
        </pc:picChg>
      </pc:sldChg>
      <pc:sldChg chg="addSp delSp modSp new mod ord">
        <pc:chgData name="Arjan Kamberg" userId="2cfeac95-aab1-41a7-bca5-796b19d85bc0" providerId="ADAL" clId="{DCF37CA5-05A4-044C-9121-5CD5BDD894D3}" dt="2022-10-14T12:30:31.607" v="2598" actId="478"/>
        <pc:sldMkLst>
          <pc:docMk/>
          <pc:sldMk cId="850237116" sldId="389"/>
        </pc:sldMkLst>
        <pc:spChg chg="mod">
          <ac:chgData name="Arjan Kamberg" userId="2cfeac95-aab1-41a7-bca5-796b19d85bc0" providerId="ADAL" clId="{DCF37CA5-05A4-044C-9121-5CD5BDD894D3}" dt="2022-03-07T17:02:27.663" v="54" actId="20577"/>
          <ac:spMkLst>
            <pc:docMk/>
            <pc:sldMk cId="850237116" sldId="389"/>
            <ac:spMk id="2" creationId="{9F334B51-9939-D74A-8FD4-2355C5610001}"/>
          </ac:spMkLst>
        </pc:spChg>
        <pc:spChg chg="del">
          <ac:chgData name="Arjan Kamberg" userId="2cfeac95-aab1-41a7-bca5-796b19d85bc0" providerId="ADAL" clId="{DCF37CA5-05A4-044C-9121-5CD5BDD894D3}" dt="2022-10-14T12:30:31.607" v="2598" actId="478"/>
          <ac:spMkLst>
            <pc:docMk/>
            <pc:sldMk cId="850237116" sldId="389"/>
            <ac:spMk id="3" creationId="{3F030C2F-BA25-3145-8204-F0DEB41A78E6}"/>
          </ac:spMkLst>
        </pc:spChg>
        <pc:picChg chg="add del mod">
          <ac:chgData name="Arjan Kamberg" userId="2cfeac95-aab1-41a7-bca5-796b19d85bc0" providerId="ADAL" clId="{DCF37CA5-05A4-044C-9121-5CD5BDD894D3}" dt="2022-10-14T12:29:48.272" v="2595" actId="478"/>
          <ac:picMkLst>
            <pc:docMk/>
            <pc:sldMk cId="850237116" sldId="389"/>
            <ac:picMk id="4" creationId="{F2E495D8-8F40-9B42-A50F-C317BF804A2F}"/>
          </ac:picMkLst>
        </pc:picChg>
        <pc:picChg chg="add mod">
          <ac:chgData name="Arjan Kamberg" userId="2cfeac95-aab1-41a7-bca5-796b19d85bc0" providerId="ADAL" clId="{DCF37CA5-05A4-044C-9121-5CD5BDD894D3}" dt="2022-10-14T12:30:28.309" v="2597" actId="1076"/>
          <ac:picMkLst>
            <pc:docMk/>
            <pc:sldMk cId="850237116" sldId="389"/>
            <ac:picMk id="5" creationId="{547C4F40-13FB-CF34-3D2A-244F1ECAE104}"/>
          </ac:picMkLst>
        </pc:picChg>
      </pc:sldChg>
      <pc:sldChg chg="addSp delSp modSp new mod">
        <pc:chgData name="Arjan Kamberg" userId="2cfeac95-aab1-41a7-bca5-796b19d85bc0" providerId="ADAL" clId="{DCF37CA5-05A4-044C-9121-5CD5BDD894D3}" dt="2022-10-14T12:30:52.278" v="2602" actId="20577"/>
        <pc:sldMkLst>
          <pc:docMk/>
          <pc:sldMk cId="1820095904" sldId="390"/>
        </pc:sldMkLst>
        <pc:spChg chg="mod">
          <ac:chgData name="Arjan Kamberg" userId="2cfeac95-aab1-41a7-bca5-796b19d85bc0" providerId="ADAL" clId="{DCF37CA5-05A4-044C-9121-5CD5BDD894D3}" dt="2022-10-14T12:30:52.278" v="2602" actId="20577"/>
          <ac:spMkLst>
            <pc:docMk/>
            <pc:sldMk cId="1820095904" sldId="390"/>
            <ac:spMk id="2" creationId="{7FC79D67-CFFB-BB42-84F9-E0E38F590C53}"/>
          </ac:spMkLst>
        </pc:spChg>
        <pc:spChg chg="del">
          <ac:chgData name="Arjan Kamberg" userId="2cfeac95-aab1-41a7-bca5-796b19d85bc0" providerId="ADAL" clId="{DCF37CA5-05A4-044C-9121-5CD5BDD894D3}" dt="2022-03-07T17:05:00.275" v="57"/>
          <ac:spMkLst>
            <pc:docMk/>
            <pc:sldMk cId="1820095904" sldId="390"/>
            <ac:spMk id="3" creationId="{DAC5D747-CA2C-E54B-A794-4BA2A5E837A8}"/>
          </ac:spMkLst>
        </pc:spChg>
        <pc:picChg chg="add mod">
          <ac:chgData name="Arjan Kamberg" userId="2cfeac95-aab1-41a7-bca5-796b19d85bc0" providerId="ADAL" clId="{DCF37CA5-05A4-044C-9121-5CD5BDD894D3}" dt="2022-03-07T17:05:02.098" v="58" actId="1076"/>
          <ac:picMkLst>
            <pc:docMk/>
            <pc:sldMk cId="1820095904" sldId="390"/>
            <ac:picMk id="4" creationId="{687A4DAA-E893-AF4B-8487-A6285800E37C}"/>
          </ac:picMkLst>
        </pc:picChg>
        <pc:picChg chg="add">
          <ac:chgData name="Arjan Kamberg" userId="2cfeac95-aab1-41a7-bca5-796b19d85bc0" providerId="ADAL" clId="{DCF37CA5-05A4-044C-9121-5CD5BDD894D3}" dt="2022-03-07T17:05:06.218" v="59"/>
          <ac:picMkLst>
            <pc:docMk/>
            <pc:sldMk cId="1820095904" sldId="390"/>
            <ac:picMk id="5" creationId="{96D8A05F-5578-F648-A4E4-4E3C3D176CBE}"/>
          </ac:picMkLst>
        </pc:picChg>
        <pc:picChg chg="add del">
          <ac:chgData name="Arjan Kamberg" userId="2cfeac95-aab1-41a7-bca5-796b19d85bc0" providerId="ADAL" clId="{DCF37CA5-05A4-044C-9121-5CD5BDD894D3}" dt="2022-03-07T17:06:16.462" v="61"/>
          <ac:picMkLst>
            <pc:docMk/>
            <pc:sldMk cId="1820095904" sldId="390"/>
            <ac:picMk id="6" creationId="{A2DF907A-DC55-8646-AF59-1C18A002CA74}"/>
          </ac:picMkLst>
        </pc:picChg>
      </pc:sldChg>
      <pc:sldChg chg="addSp new">
        <pc:chgData name="Arjan Kamberg" userId="2cfeac95-aab1-41a7-bca5-796b19d85bc0" providerId="ADAL" clId="{DCF37CA5-05A4-044C-9121-5CD5BDD894D3}" dt="2022-03-07T17:06:21.129" v="63"/>
        <pc:sldMkLst>
          <pc:docMk/>
          <pc:sldMk cId="1426886868" sldId="391"/>
        </pc:sldMkLst>
        <pc:picChg chg="add">
          <ac:chgData name="Arjan Kamberg" userId="2cfeac95-aab1-41a7-bca5-796b19d85bc0" providerId="ADAL" clId="{DCF37CA5-05A4-044C-9121-5CD5BDD894D3}" dt="2022-03-07T17:06:21.129" v="63"/>
          <ac:picMkLst>
            <pc:docMk/>
            <pc:sldMk cId="1426886868" sldId="391"/>
            <ac:picMk id="4" creationId="{2D75110B-E6F0-E840-8F89-1069E9B5C92B}"/>
          </ac:picMkLst>
        </pc:picChg>
      </pc:sldChg>
      <pc:sldChg chg="addSp modSp new mod">
        <pc:chgData name="Arjan Kamberg" userId="2cfeac95-aab1-41a7-bca5-796b19d85bc0" providerId="ADAL" clId="{DCF37CA5-05A4-044C-9121-5CD5BDD894D3}" dt="2022-03-07T17:07:53.231" v="66" actId="1076"/>
        <pc:sldMkLst>
          <pc:docMk/>
          <pc:sldMk cId="2205886978" sldId="392"/>
        </pc:sldMkLst>
        <pc:picChg chg="add mod">
          <ac:chgData name="Arjan Kamberg" userId="2cfeac95-aab1-41a7-bca5-796b19d85bc0" providerId="ADAL" clId="{DCF37CA5-05A4-044C-9121-5CD5BDD894D3}" dt="2022-03-07T17:07:53.231" v="66" actId="1076"/>
          <ac:picMkLst>
            <pc:docMk/>
            <pc:sldMk cId="2205886978" sldId="392"/>
            <ac:picMk id="4" creationId="{574F40D2-6403-7442-AF5A-60F5538DB248}"/>
          </ac:picMkLst>
        </pc:picChg>
      </pc:sldChg>
      <pc:sldChg chg="addSp modSp new mod">
        <pc:chgData name="Arjan Kamberg" userId="2cfeac95-aab1-41a7-bca5-796b19d85bc0" providerId="ADAL" clId="{DCF37CA5-05A4-044C-9121-5CD5BDD894D3}" dt="2022-03-07T17:08:51.233" v="77" actId="20577"/>
        <pc:sldMkLst>
          <pc:docMk/>
          <pc:sldMk cId="1019539585" sldId="393"/>
        </pc:sldMkLst>
        <pc:spChg chg="mod">
          <ac:chgData name="Arjan Kamberg" userId="2cfeac95-aab1-41a7-bca5-796b19d85bc0" providerId="ADAL" clId="{DCF37CA5-05A4-044C-9121-5CD5BDD894D3}" dt="2022-03-07T17:08:51.233" v="77" actId="20577"/>
          <ac:spMkLst>
            <pc:docMk/>
            <pc:sldMk cId="1019539585" sldId="393"/>
            <ac:spMk id="2" creationId="{0CBF177A-BB9F-5F4C-A62B-099A59EC74A4}"/>
          </ac:spMkLst>
        </pc:spChg>
        <pc:picChg chg="add">
          <ac:chgData name="Arjan Kamberg" userId="2cfeac95-aab1-41a7-bca5-796b19d85bc0" providerId="ADAL" clId="{DCF37CA5-05A4-044C-9121-5CD5BDD894D3}" dt="2022-03-07T17:08:41.876" v="68"/>
          <ac:picMkLst>
            <pc:docMk/>
            <pc:sldMk cId="1019539585" sldId="393"/>
            <ac:picMk id="4" creationId="{A39948E4-30D2-B04B-8177-54E8B0E8C6D8}"/>
          </ac:picMkLst>
        </pc:picChg>
      </pc:sldChg>
      <pc:sldChg chg="addSp modSp new mod">
        <pc:chgData name="Arjan Kamberg" userId="2cfeac95-aab1-41a7-bca5-796b19d85bc0" providerId="ADAL" clId="{DCF37CA5-05A4-044C-9121-5CD5BDD894D3}" dt="2022-03-07T17:09:59.407" v="86" actId="20577"/>
        <pc:sldMkLst>
          <pc:docMk/>
          <pc:sldMk cId="1616645509" sldId="394"/>
        </pc:sldMkLst>
        <pc:spChg chg="mod">
          <ac:chgData name="Arjan Kamberg" userId="2cfeac95-aab1-41a7-bca5-796b19d85bc0" providerId="ADAL" clId="{DCF37CA5-05A4-044C-9121-5CD5BDD894D3}" dt="2022-03-07T17:09:59.407" v="86" actId="20577"/>
          <ac:spMkLst>
            <pc:docMk/>
            <pc:sldMk cId="1616645509" sldId="394"/>
            <ac:spMk id="2" creationId="{89EF384F-B605-F24F-A3F2-5DE4273C272A}"/>
          </ac:spMkLst>
        </pc:spChg>
        <pc:picChg chg="add mod">
          <ac:chgData name="Arjan Kamberg" userId="2cfeac95-aab1-41a7-bca5-796b19d85bc0" providerId="ADAL" clId="{DCF37CA5-05A4-044C-9121-5CD5BDD894D3}" dt="2022-03-07T17:09:54.682" v="80" actId="1076"/>
          <ac:picMkLst>
            <pc:docMk/>
            <pc:sldMk cId="1616645509" sldId="394"/>
            <ac:picMk id="4" creationId="{0EB0B895-440A-AC46-B2A2-ACE1DC4CEB28}"/>
          </ac:picMkLst>
        </pc:picChg>
      </pc:sldChg>
      <pc:sldChg chg="addSp modSp new mod">
        <pc:chgData name="Arjan Kamberg" userId="2cfeac95-aab1-41a7-bca5-796b19d85bc0" providerId="ADAL" clId="{DCF37CA5-05A4-044C-9121-5CD5BDD894D3}" dt="2022-10-14T12:34:33.842" v="2620" actId="790"/>
        <pc:sldMkLst>
          <pc:docMk/>
          <pc:sldMk cId="2665404183" sldId="395"/>
        </pc:sldMkLst>
        <pc:spChg chg="mod">
          <ac:chgData name="Arjan Kamberg" userId="2cfeac95-aab1-41a7-bca5-796b19d85bc0" providerId="ADAL" clId="{DCF37CA5-05A4-044C-9121-5CD5BDD894D3}" dt="2022-03-07T17:15:05.767" v="122" actId="1076"/>
          <ac:spMkLst>
            <pc:docMk/>
            <pc:sldMk cId="2665404183" sldId="395"/>
            <ac:spMk id="2" creationId="{EFE0CBA1-ED6D-2047-9069-A09B7E6D4211}"/>
          </ac:spMkLst>
        </pc:spChg>
        <pc:spChg chg="mod">
          <ac:chgData name="Arjan Kamberg" userId="2cfeac95-aab1-41a7-bca5-796b19d85bc0" providerId="ADAL" clId="{DCF37CA5-05A4-044C-9121-5CD5BDD894D3}" dt="2022-10-14T12:34:33.842" v="2620" actId="790"/>
          <ac:spMkLst>
            <pc:docMk/>
            <pc:sldMk cId="2665404183" sldId="395"/>
            <ac:spMk id="3" creationId="{767B6DD9-EB6B-C44B-9EAB-C18E69FBF82D}"/>
          </ac:spMkLst>
        </pc:spChg>
        <pc:spChg chg="add mod">
          <ac:chgData name="Arjan Kamberg" userId="2cfeac95-aab1-41a7-bca5-796b19d85bc0" providerId="ADAL" clId="{DCF37CA5-05A4-044C-9121-5CD5BDD894D3}" dt="2022-03-07T17:15:50.850" v="154" actId="1076"/>
          <ac:spMkLst>
            <pc:docMk/>
            <pc:sldMk cId="2665404183" sldId="395"/>
            <ac:spMk id="4" creationId="{B81DC4AC-C9B5-0540-BF50-02B83FACB880}"/>
          </ac:spMkLst>
        </pc:spChg>
      </pc:sldChg>
      <pc:sldChg chg="addSp modSp new mod">
        <pc:chgData name="Arjan Kamberg" userId="2cfeac95-aab1-41a7-bca5-796b19d85bc0" providerId="ADAL" clId="{DCF37CA5-05A4-044C-9121-5CD5BDD894D3}" dt="2022-10-14T12:35:03.593" v="2624" actId="790"/>
        <pc:sldMkLst>
          <pc:docMk/>
          <pc:sldMk cId="1130874217" sldId="396"/>
        </pc:sldMkLst>
        <pc:spChg chg="mod">
          <ac:chgData name="Arjan Kamberg" userId="2cfeac95-aab1-41a7-bca5-796b19d85bc0" providerId="ADAL" clId="{DCF37CA5-05A4-044C-9121-5CD5BDD894D3}" dt="2022-03-07T17:13:36.087" v="103" actId="20577"/>
          <ac:spMkLst>
            <pc:docMk/>
            <pc:sldMk cId="1130874217" sldId="396"/>
            <ac:spMk id="2" creationId="{2C4E5ACD-0B1B-A943-9C4B-60B2A668D96E}"/>
          </ac:spMkLst>
        </pc:spChg>
        <pc:spChg chg="mod">
          <ac:chgData name="Arjan Kamberg" userId="2cfeac95-aab1-41a7-bca5-796b19d85bc0" providerId="ADAL" clId="{DCF37CA5-05A4-044C-9121-5CD5BDD894D3}" dt="2022-10-14T12:35:03.593" v="2624" actId="790"/>
          <ac:spMkLst>
            <pc:docMk/>
            <pc:sldMk cId="1130874217" sldId="396"/>
            <ac:spMk id="3" creationId="{D378F648-D00F-E646-8E38-342F605EFFC7}"/>
          </ac:spMkLst>
        </pc:spChg>
        <pc:spChg chg="add mod">
          <ac:chgData name="Arjan Kamberg" userId="2cfeac95-aab1-41a7-bca5-796b19d85bc0" providerId="ADAL" clId="{DCF37CA5-05A4-044C-9121-5CD5BDD894D3}" dt="2022-03-07T17:29:00.464" v="193" actId="20577"/>
          <ac:spMkLst>
            <pc:docMk/>
            <pc:sldMk cId="1130874217" sldId="396"/>
            <ac:spMk id="4" creationId="{1E3A80D4-E58E-9C43-9B02-1B1EBCE34894}"/>
          </ac:spMkLst>
        </pc:spChg>
      </pc:sldChg>
      <pc:sldChg chg="addSp modSp new mod">
        <pc:chgData name="Arjan Kamberg" userId="2cfeac95-aab1-41a7-bca5-796b19d85bc0" providerId="ADAL" clId="{DCF37CA5-05A4-044C-9121-5CD5BDD894D3}" dt="2022-10-14T12:34:41.957" v="2621" actId="790"/>
        <pc:sldMkLst>
          <pc:docMk/>
          <pc:sldMk cId="1028515003" sldId="397"/>
        </pc:sldMkLst>
        <pc:spChg chg="mod">
          <ac:chgData name="Arjan Kamberg" userId="2cfeac95-aab1-41a7-bca5-796b19d85bc0" providerId="ADAL" clId="{DCF37CA5-05A4-044C-9121-5CD5BDD894D3}" dt="2022-03-07T17:16:04.532" v="156"/>
          <ac:spMkLst>
            <pc:docMk/>
            <pc:sldMk cId="1028515003" sldId="397"/>
            <ac:spMk id="2" creationId="{F2F26F28-0AB8-6844-92D2-59401DE23D74}"/>
          </ac:spMkLst>
        </pc:spChg>
        <pc:spChg chg="mod">
          <ac:chgData name="Arjan Kamberg" userId="2cfeac95-aab1-41a7-bca5-796b19d85bc0" providerId="ADAL" clId="{DCF37CA5-05A4-044C-9121-5CD5BDD894D3}" dt="2022-10-14T12:34:41.957" v="2621" actId="790"/>
          <ac:spMkLst>
            <pc:docMk/>
            <pc:sldMk cId="1028515003" sldId="397"/>
            <ac:spMk id="3" creationId="{1541EF8B-3E21-5A4D-8F3C-F068C9BB4AF6}"/>
          </ac:spMkLst>
        </pc:spChg>
        <pc:spChg chg="add mod">
          <ac:chgData name="Arjan Kamberg" userId="2cfeac95-aab1-41a7-bca5-796b19d85bc0" providerId="ADAL" clId="{DCF37CA5-05A4-044C-9121-5CD5BDD894D3}" dt="2022-03-07T17:16:10.247" v="159" actId="20577"/>
          <ac:spMkLst>
            <pc:docMk/>
            <pc:sldMk cId="1028515003" sldId="397"/>
            <ac:spMk id="4" creationId="{7B258AF4-BA0B-AA40-9F3D-B943C0C30370}"/>
          </ac:spMkLst>
        </pc:spChg>
      </pc:sldChg>
      <pc:sldChg chg="modSp add mod">
        <pc:chgData name="Arjan Kamberg" userId="2cfeac95-aab1-41a7-bca5-796b19d85bc0" providerId="ADAL" clId="{DCF37CA5-05A4-044C-9121-5CD5BDD894D3}" dt="2022-10-14T12:34:49.693" v="2622" actId="790"/>
        <pc:sldMkLst>
          <pc:docMk/>
          <pc:sldMk cId="3387518662" sldId="398"/>
        </pc:sldMkLst>
        <pc:spChg chg="mod">
          <ac:chgData name="Arjan Kamberg" userId="2cfeac95-aab1-41a7-bca5-796b19d85bc0" providerId="ADAL" clId="{DCF37CA5-05A4-044C-9121-5CD5BDD894D3}" dt="2022-10-14T12:34:49.693" v="2622" actId="790"/>
          <ac:spMkLst>
            <pc:docMk/>
            <pc:sldMk cId="3387518662" sldId="398"/>
            <ac:spMk id="3" creationId="{1541EF8B-3E21-5A4D-8F3C-F068C9BB4AF6}"/>
          </ac:spMkLst>
        </pc:spChg>
        <pc:spChg chg="mod">
          <ac:chgData name="Arjan Kamberg" userId="2cfeac95-aab1-41a7-bca5-796b19d85bc0" providerId="ADAL" clId="{DCF37CA5-05A4-044C-9121-5CD5BDD894D3}" dt="2022-03-07T17:16:28.928" v="161" actId="20577"/>
          <ac:spMkLst>
            <pc:docMk/>
            <pc:sldMk cId="3387518662" sldId="398"/>
            <ac:spMk id="4" creationId="{7B258AF4-BA0B-AA40-9F3D-B943C0C30370}"/>
          </ac:spMkLst>
        </pc:spChg>
      </pc:sldChg>
      <pc:sldChg chg="modSp add mod">
        <pc:chgData name="Arjan Kamberg" userId="2cfeac95-aab1-41a7-bca5-796b19d85bc0" providerId="ADAL" clId="{DCF37CA5-05A4-044C-9121-5CD5BDD894D3}" dt="2022-10-14T12:34:56.781" v="2623" actId="790"/>
        <pc:sldMkLst>
          <pc:docMk/>
          <pc:sldMk cId="2526138987" sldId="399"/>
        </pc:sldMkLst>
        <pc:spChg chg="mod">
          <ac:chgData name="Arjan Kamberg" userId="2cfeac95-aab1-41a7-bca5-796b19d85bc0" providerId="ADAL" clId="{DCF37CA5-05A4-044C-9121-5CD5BDD894D3}" dt="2022-10-14T12:34:56.781" v="2623" actId="790"/>
          <ac:spMkLst>
            <pc:docMk/>
            <pc:sldMk cId="2526138987" sldId="399"/>
            <ac:spMk id="3" creationId="{1541EF8B-3E21-5A4D-8F3C-F068C9BB4AF6}"/>
          </ac:spMkLst>
        </pc:spChg>
        <pc:spChg chg="mod">
          <ac:chgData name="Arjan Kamberg" userId="2cfeac95-aab1-41a7-bca5-796b19d85bc0" providerId="ADAL" clId="{DCF37CA5-05A4-044C-9121-5CD5BDD894D3}" dt="2022-03-07T17:17:06.921" v="179" actId="20577"/>
          <ac:spMkLst>
            <pc:docMk/>
            <pc:sldMk cId="2526138987" sldId="399"/>
            <ac:spMk id="4" creationId="{7B258AF4-BA0B-AA40-9F3D-B943C0C30370}"/>
          </ac:spMkLst>
        </pc:spChg>
      </pc:sldChg>
      <pc:sldChg chg="modSp add mod">
        <pc:chgData name="Arjan Kamberg" userId="2cfeac95-aab1-41a7-bca5-796b19d85bc0" providerId="ADAL" clId="{DCF37CA5-05A4-044C-9121-5CD5BDD894D3}" dt="2022-10-14T12:35:10.319" v="2625" actId="790"/>
        <pc:sldMkLst>
          <pc:docMk/>
          <pc:sldMk cId="4064687873" sldId="400"/>
        </pc:sldMkLst>
        <pc:spChg chg="mod">
          <ac:chgData name="Arjan Kamberg" userId="2cfeac95-aab1-41a7-bca5-796b19d85bc0" providerId="ADAL" clId="{DCF37CA5-05A4-044C-9121-5CD5BDD894D3}" dt="2022-10-14T12:35:10.319" v="2625" actId="790"/>
          <ac:spMkLst>
            <pc:docMk/>
            <pc:sldMk cId="4064687873" sldId="400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29:26.805" v="195" actId="20577"/>
          <ac:spMkLst>
            <pc:docMk/>
            <pc:sldMk cId="4064687873" sldId="400"/>
            <ac:spMk id="4" creationId="{1E3A80D4-E58E-9C43-9B02-1B1EBCE34894}"/>
          </ac:spMkLst>
        </pc:spChg>
      </pc:sldChg>
      <pc:sldChg chg="modSp add mod">
        <pc:chgData name="Arjan Kamberg" userId="2cfeac95-aab1-41a7-bca5-796b19d85bc0" providerId="ADAL" clId="{DCF37CA5-05A4-044C-9121-5CD5BDD894D3}" dt="2022-10-14T12:35:18.796" v="2626" actId="790"/>
        <pc:sldMkLst>
          <pc:docMk/>
          <pc:sldMk cId="236116641" sldId="401"/>
        </pc:sldMkLst>
        <pc:spChg chg="mod">
          <ac:chgData name="Arjan Kamberg" userId="2cfeac95-aab1-41a7-bca5-796b19d85bc0" providerId="ADAL" clId="{DCF37CA5-05A4-044C-9121-5CD5BDD894D3}" dt="2022-10-14T12:35:18.796" v="2626" actId="790"/>
          <ac:spMkLst>
            <pc:docMk/>
            <pc:sldMk cId="236116641" sldId="401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29:59.112" v="207" actId="20577"/>
          <ac:spMkLst>
            <pc:docMk/>
            <pc:sldMk cId="236116641" sldId="401"/>
            <ac:spMk id="4" creationId="{1E3A80D4-E58E-9C43-9B02-1B1EBCE34894}"/>
          </ac:spMkLst>
        </pc:spChg>
      </pc:sldChg>
      <pc:sldChg chg="modSp add mod">
        <pc:chgData name="Arjan Kamberg" userId="2cfeac95-aab1-41a7-bca5-796b19d85bc0" providerId="ADAL" clId="{DCF37CA5-05A4-044C-9121-5CD5BDD894D3}" dt="2022-10-14T12:34:07.207" v="2619" actId="790"/>
        <pc:sldMkLst>
          <pc:docMk/>
          <pc:sldMk cId="1173519513" sldId="402"/>
        </pc:sldMkLst>
        <pc:spChg chg="mod">
          <ac:chgData name="Arjan Kamberg" userId="2cfeac95-aab1-41a7-bca5-796b19d85bc0" providerId="ADAL" clId="{DCF37CA5-05A4-044C-9121-5CD5BDD894D3}" dt="2022-10-14T12:34:07.207" v="2619" actId="790"/>
          <ac:spMkLst>
            <pc:docMk/>
            <pc:sldMk cId="1173519513" sldId="402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30:29.261" v="219" actId="20577"/>
          <ac:spMkLst>
            <pc:docMk/>
            <pc:sldMk cId="1173519513" sldId="402"/>
            <ac:spMk id="4" creationId="{1E3A80D4-E58E-9C43-9B02-1B1EBCE34894}"/>
          </ac:spMkLst>
        </pc:spChg>
      </pc:sldChg>
      <pc:sldChg chg="modSp add mod">
        <pc:chgData name="Arjan Kamberg" userId="2cfeac95-aab1-41a7-bca5-796b19d85bc0" providerId="ADAL" clId="{DCF37CA5-05A4-044C-9121-5CD5BDD894D3}" dt="2022-10-14T12:35:27.845" v="2627" actId="790"/>
        <pc:sldMkLst>
          <pc:docMk/>
          <pc:sldMk cId="778824485" sldId="403"/>
        </pc:sldMkLst>
        <pc:spChg chg="mod">
          <ac:chgData name="Arjan Kamberg" userId="2cfeac95-aab1-41a7-bca5-796b19d85bc0" providerId="ADAL" clId="{DCF37CA5-05A4-044C-9121-5CD5BDD894D3}" dt="2022-03-07T17:30:59.279" v="232"/>
          <ac:spMkLst>
            <pc:docMk/>
            <pc:sldMk cId="778824485" sldId="403"/>
            <ac:spMk id="2" creationId="{2C4E5ACD-0B1B-A943-9C4B-60B2A668D96E}"/>
          </ac:spMkLst>
        </pc:spChg>
        <pc:spChg chg="mod">
          <ac:chgData name="Arjan Kamberg" userId="2cfeac95-aab1-41a7-bca5-796b19d85bc0" providerId="ADAL" clId="{DCF37CA5-05A4-044C-9121-5CD5BDD894D3}" dt="2022-10-14T12:35:27.845" v="2627" actId="790"/>
          <ac:spMkLst>
            <pc:docMk/>
            <pc:sldMk cId="778824485" sldId="403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32:04.943" v="249" actId="20577"/>
          <ac:spMkLst>
            <pc:docMk/>
            <pc:sldMk cId="778824485" sldId="403"/>
            <ac:spMk id="4" creationId="{1E3A80D4-E58E-9C43-9B02-1B1EBCE34894}"/>
          </ac:spMkLst>
        </pc:spChg>
      </pc:sldChg>
      <pc:sldChg chg="modSp add mod">
        <pc:chgData name="Arjan Kamberg" userId="2cfeac95-aab1-41a7-bca5-796b19d85bc0" providerId="ADAL" clId="{DCF37CA5-05A4-044C-9121-5CD5BDD894D3}" dt="2022-10-14T12:35:33.964" v="2628" actId="790"/>
        <pc:sldMkLst>
          <pc:docMk/>
          <pc:sldMk cId="4080228395" sldId="404"/>
        </pc:sldMkLst>
        <pc:spChg chg="mod">
          <ac:chgData name="Arjan Kamberg" userId="2cfeac95-aab1-41a7-bca5-796b19d85bc0" providerId="ADAL" clId="{DCF37CA5-05A4-044C-9121-5CD5BDD894D3}" dt="2022-10-14T12:35:33.964" v="2628" actId="790"/>
          <ac:spMkLst>
            <pc:docMk/>
            <pc:sldMk cId="4080228395" sldId="404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32:26.025" v="262" actId="20577"/>
          <ac:spMkLst>
            <pc:docMk/>
            <pc:sldMk cId="4080228395" sldId="404"/>
            <ac:spMk id="4" creationId="{1E3A80D4-E58E-9C43-9B02-1B1EBCE34894}"/>
          </ac:spMkLst>
        </pc:spChg>
      </pc:sldChg>
      <pc:sldChg chg="modSp add mod">
        <pc:chgData name="Arjan Kamberg" userId="2cfeac95-aab1-41a7-bca5-796b19d85bc0" providerId="ADAL" clId="{DCF37CA5-05A4-044C-9121-5CD5BDD894D3}" dt="2022-10-14T12:33:54.042" v="2618" actId="790"/>
        <pc:sldMkLst>
          <pc:docMk/>
          <pc:sldMk cId="1319480038" sldId="405"/>
        </pc:sldMkLst>
        <pc:spChg chg="mod">
          <ac:chgData name="Arjan Kamberg" userId="2cfeac95-aab1-41a7-bca5-796b19d85bc0" providerId="ADAL" clId="{DCF37CA5-05A4-044C-9121-5CD5BDD894D3}" dt="2022-10-14T12:33:54.042" v="2618" actId="790"/>
          <ac:spMkLst>
            <pc:docMk/>
            <pc:sldMk cId="1319480038" sldId="405"/>
            <ac:spMk id="2" creationId="{2C4E5ACD-0B1B-A943-9C4B-60B2A668D96E}"/>
          </ac:spMkLst>
        </pc:spChg>
        <pc:spChg chg="mod">
          <ac:chgData name="Arjan Kamberg" userId="2cfeac95-aab1-41a7-bca5-796b19d85bc0" providerId="ADAL" clId="{DCF37CA5-05A4-044C-9121-5CD5BDD894D3}" dt="2022-10-14T12:33:54.042" v="2618" actId="790"/>
          <ac:spMkLst>
            <pc:docMk/>
            <pc:sldMk cId="1319480038" sldId="405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10-14T12:33:54.042" v="2618" actId="790"/>
          <ac:spMkLst>
            <pc:docMk/>
            <pc:sldMk cId="1319480038" sldId="405"/>
            <ac:spMk id="4" creationId="{1E3A80D4-E58E-9C43-9B02-1B1EBCE34894}"/>
          </ac:spMkLst>
        </pc:spChg>
      </pc:sldChg>
      <pc:sldChg chg="new del">
        <pc:chgData name="Arjan Kamberg" userId="2cfeac95-aab1-41a7-bca5-796b19d85bc0" providerId="ADAL" clId="{DCF37CA5-05A4-044C-9121-5CD5BDD894D3}" dt="2022-03-07T17:33:03.083" v="275" actId="680"/>
        <pc:sldMkLst>
          <pc:docMk/>
          <pc:sldMk cId="3459193729" sldId="405"/>
        </pc:sldMkLst>
      </pc:sldChg>
      <pc:sldChg chg="modSp add mod">
        <pc:chgData name="Arjan Kamberg" userId="2cfeac95-aab1-41a7-bca5-796b19d85bc0" providerId="ADAL" clId="{DCF37CA5-05A4-044C-9121-5CD5BDD894D3}" dt="2022-10-14T12:35:42.845" v="2629" actId="790"/>
        <pc:sldMkLst>
          <pc:docMk/>
          <pc:sldMk cId="3637456867" sldId="406"/>
        </pc:sldMkLst>
        <pc:spChg chg="mod">
          <ac:chgData name="Arjan Kamberg" userId="2cfeac95-aab1-41a7-bca5-796b19d85bc0" providerId="ADAL" clId="{DCF37CA5-05A4-044C-9121-5CD5BDD894D3}" dt="2022-10-14T12:35:42.845" v="2629" actId="790"/>
          <ac:spMkLst>
            <pc:docMk/>
            <pc:sldMk cId="3637456867" sldId="406"/>
            <ac:spMk id="3" creationId="{D378F648-D00F-E646-8E38-342F605EFFC7}"/>
          </ac:spMkLst>
        </pc:spChg>
        <pc:spChg chg="mod">
          <ac:chgData name="Arjan Kamberg" userId="2cfeac95-aab1-41a7-bca5-796b19d85bc0" providerId="ADAL" clId="{DCF37CA5-05A4-044C-9121-5CD5BDD894D3}" dt="2022-03-07T17:33:40.931" v="298" actId="20577"/>
          <ac:spMkLst>
            <pc:docMk/>
            <pc:sldMk cId="3637456867" sldId="406"/>
            <ac:spMk id="4" creationId="{1E3A80D4-E58E-9C43-9B02-1B1EBCE34894}"/>
          </ac:spMkLst>
        </pc:spChg>
      </pc:sldChg>
      <pc:sldChg chg="addSp modSp new del mod">
        <pc:chgData name="Arjan Kamberg" userId="2cfeac95-aab1-41a7-bca5-796b19d85bc0" providerId="ADAL" clId="{DCF37CA5-05A4-044C-9121-5CD5BDD894D3}" dt="2022-03-07T18:03:10.596" v="358" actId="2696"/>
        <pc:sldMkLst>
          <pc:docMk/>
          <pc:sldMk cId="61487499" sldId="407"/>
        </pc:sldMkLst>
        <pc:spChg chg="mod">
          <ac:chgData name="Arjan Kamberg" userId="2cfeac95-aab1-41a7-bca5-796b19d85bc0" providerId="ADAL" clId="{DCF37CA5-05A4-044C-9121-5CD5BDD894D3}" dt="2022-03-07T17:54:59.936" v="330" actId="20577"/>
          <ac:spMkLst>
            <pc:docMk/>
            <pc:sldMk cId="61487499" sldId="407"/>
            <ac:spMk id="2" creationId="{C9B2E597-6CE6-2D4E-A8F7-83DB806A5A37}"/>
          </ac:spMkLst>
        </pc:spChg>
        <pc:picChg chg="add mod">
          <ac:chgData name="Arjan Kamberg" userId="2cfeac95-aab1-41a7-bca5-796b19d85bc0" providerId="ADAL" clId="{DCF37CA5-05A4-044C-9121-5CD5BDD894D3}" dt="2022-03-07T17:54:53.763" v="310" actId="1076"/>
          <ac:picMkLst>
            <pc:docMk/>
            <pc:sldMk cId="61487499" sldId="407"/>
            <ac:picMk id="4" creationId="{B05B0833-FC47-3C49-91A9-FA50833EC7B6}"/>
          </ac:picMkLst>
        </pc:picChg>
      </pc:sldChg>
      <pc:sldChg chg="addSp delSp modSp add mod">
        <pc:chgData name="Arjan Kamberg" userId="2cfeac95-aab1-41a7-bca5-796b19d85bc0" providerId="ADAL" clId="{DCF37CA5-05A4-044C-9121-5CD5BDD894D3}" dt="2022-12-09T14:01:38.551" v="4082" actId="20577"/>
        <pc:sldMkLst>
          <pc:docMk/>
          <pc:sldMk cId="1265851133" sldId="407"/>
        </pc:sldMkLst>
        <pc:spChg chg="mod">
          <ac:chgData name="Arjan Kamberg" userId="2cfeac95-aab1-41a7-bca5-796b19d85bc0" providerId="ADAL" clId="{DCF37CA5-05A4-044C-9121-5CD5BDD894D3}" dt="2022-10-14T12:15:50.114" v="830" actId="20577"/>
          <ac:spMkLst>
            <pc:docMk/>
            <pc:sldMk cId="1265851133" sldId="407"/>
            <ac:spMk id="2" creationId="{C9B2E597-6CE6-2D4E-A8F7-83DB806A5A37}"/>
          </ac:spMkLst>
        </pc:spChg>
        <pc:spChg chg="del">
          <ac:chgData name="Arjan Kamberg" userId="2cfeac95-aab1-41a7-bca5-796b19d85bc0" providerId="ADAL" clId="{DCF37CA5-05A4-044C-9121-5CD5BDD894D3}" dt="2022-10-14T12:13:30.034" v="641" actId="3680"/>
          <ac:spMkLst>
            <pc:docMk/>
            <pc:sldMk cId="1265851133" sldId="407"/>
            <ac:spMk id="3" creationId="{537CC1F3-AEE6-4A4B-AB7F-63716EA0BC5C}"/>
          </ac:spMkLst>
        </pc:spChg>
        <pc:spChg chg="add del mod">
          <ac:chgData name="Arjan Kamberg" userId="2cfeac95-aab1-41a7-bca5-796b19d85bc0" providerId="ADAL" clId="{DCF37CA5-05A4-044C-9121-5CD5BDD894D3}" dt="2022-10-14T12:15:44.324" v="819" actId="478"/>
          <ac:spMkLst>
            <pc:docMk/>
            <pc:sldMk cId="1265851133" sldId="407"/>
            <ac:spMk id="6" creationId="{59A657F2-5700-49B2-5AEA-25656AECD05A}"/>
          </ac:spMkLst>
        </pc:spChg>
        <pc:graphicFrameChg chg="add mod ord modGraphic">
          <ac:chgData name="Arjan Kamberg" userId="2cfeac95-aab1-41a7-bca5-796b19d85bc0" providerId="ADAL" clId="{DCF37CA5-05A4-044C-9121-5CD5BDD894D3}" dt="2022-12-09T14:01:38.551" v="4082" actId="20577"/>
          <ac:graphicFrameMkLst>
            <pc:docMk/>
            <pc:sldMk cId="1265851133" sldId="407"/>
            <ac:graphicFrameMk id="5" creationId="{EC4FC53E-DB3C-788E-8C06-174A3F1A2C1A}"/>
          </ac:graphicFrameMkLst>
        </pc:graphicFrameChg>
        <pc:picChg chg="del mod">
          <ac:chgData name="Arjan Kamberg" userId="2cfeac95-aab1-41a7-bca5-796b19d85bc0" providerId="ADAL" clId="{DCF37CA5-05A4-044C-9121-5CD5BDD894D3}" dt="2022-10-14T12:15:13.329" v="806" actId="478"/>
          <ac:picMkLst>
            <pc:docMk/>
            <pc:sldMk cId="1265851133" sldId="407"/>
            <ac:picMk id="4" creationId="{B05B0833-FC47-3C49-91A9-FA50833EC7B6}"/>
          </ac:picMkLst>
        </pc:picChg>
      </pc:sldChg>
      <pc:sldChg chg="delSp modSp add mod">
        <pc:chgData name="Arjan Kamberg" userId="2cfeac95-aab1-41a7-bca5-796b19d85bc0" providerId="ADAL" clId="{DCF37CA5-05A4-044C-9121-5CD5BDD894D3}" dt="2022-10-14T12:43:16.499" v="3533" actId="20577"/>
        <pc:sldMkLst>
          <pc:docMk/>
          <pc:sldMk cId="262707247" sldId="408"/>
        </pc:sldMkLst>
        <pc:spChg chg="mod">
          <ac:chgData name="Arjan Kamberg" userId="2cfeac95-aab1-41a7-bca5-796b19d85bc0" providerId="ADAL" clId="{DCF37CA5-05A4-044C-9121-5CD5BDD894D3}" dt="2022-10-14T11:59:19.809" v="638" actId="20577"/>
          <ac:spMkLst>
            <pc:docMk/>
            <pc:sldMk cId="262707247" sldId="408"/>
            <ac:spMk id="2" creationId="{9F67A33C-30ED-FA49-8CAE-233A6619CFFF}"/>
          </ac:spMkLst>
        </pc:spChg>
        <pc:spChg chg="mod">
          <ac:chgData name="Arjan Kamberg" userId="2cfeac95-aab1-41a7-bca5-796b19d85bc0" providerId="ADAL" clId="{DCF37CA5-05A4-044C-9121-5CD5BDD894D3}" dt="2022-10-14T12:43:16.499" v="3533" actId="20577"/>
          <ac:spMkLst>
            <pc:docMk/>
            <pc:sldMk cId="262707247" sldId="408"/>
            <ac:spMk id="3" creationId="{4C5EE28C-7FBD-1B42-B382-47D69CB0619A}"/>
          </ac:spMkLst>
        </pc:spChg>
        <pc:picChg chg="del mod">
          <ac:chgData name="Arjan Kamberg" userId="2cfeac95-aab1-41a7-bca5-796b19d85bc0" providerId="ADAL" clId="{DCF37CA5-05A4-044C-9121-5CD5BDD894D3}" dt="2022-10-14T12:08:23.621" v="639" actId="478"/>
          <ac:picMkLst>
            <pc:docMk/>
            <pc:sldMk cId="262707247" sldId="408"/>
            <ac:picMk id="4" creationId="{C516097C-1285-6747-99D2-99020F867395}"/>
          </ac:picMkLst>
        </pc:picChg>
      </pc:sldChg>
      <pc:sldChg chg="addSp new del">
        <pc:chgData name="Arjan Kamberg" userId="2cfeac95-aab1-41a7-bca5-796b19d85bc0" providerId="ADAL" clId="{DCF37CA5-05A4-044C-9121-5CD5BDD894D3}" dt="2022-03-07T18:03:29.161" v="360" actId="2696"/>
        <pc:sldMkLst>
          <pc:docMk/>
          <pc:sldMk cId="3299004983" sldId="408"/>
        </pc:sldMkLst>
        <pc:picChg chg="add">
          <ac:chgData name="Arjan Kamberg" userId="2cfeac95-aab1-41a7-bca5-796b19d85bc0" providerId="ADAL" clId="{DCF37CA5-05A4-044C-9121-5CD5BDD894D3}" dt="2022-03-07T17:55:38.980" v="332"/>
          <ac:picMkLst>
            <pc:docMk/>
            <pc:sldMk cId="3299004983" sldId="408"/>
            <ac:picMk id="4" creationId="{C516097C-1285-6747-99D2-99020F867395}"/>
          </ac:picMkLst>
        </pc:picChg>
      </pc:sldChg>
      <pc:sldChg chg="addSp delSp modSp new mod ord">
        <pc:chgData name="Arjan Kamberg" userId="2cfeac95-aab1-41a7-bca5-796b19d85bc0" providerId="ADAL" clId="{DCF37CA5-05A4-044C-9121-5CD5BDD894D3}" dt="2022-10-14T12:29:13.911" v="2593" actId="20578"/>
        <pc:sldMkLst>
          <pc:docMk/>
          <pc:sldMk cId="695430614" sldId="409"/>
        </pc:sldMkLst>
        <pc:spChg chg="mod">
          <ac:chgData name="Arjan Kamberg" userId="2cfeac95-aab1-41a7-bca5-796b19d85bc0" providerId="ADAL" clId="{DCF37CA5-05A4-044C-9121-5CD5BDD894D3}" dt="2022-10-14T12:29:10.412" v="2592" actId="20577"/>
          <ac:spMkLst>
            <pc:docMk/>
            <pc:sldMk cId="695430614" sldId="409"/>
            <ac:spMk id="2" creationId="{76A329EF-1926-454C-BCA7-BD128018A446}"/>
          </ac:spMkLst>
        </pc:spChg>
        <pc:spChg chg="del">
          <ac:chgData name="Arjan Kamberg" userId="2cfeac95-aab1-41a7-bca5-796b19d85bc0" providerId="ADAL" clId="{DCF37CA5-05A4-044C-9121-5CD5BDD894D3}" dt="2022-03-07T17:57:31.067" v="353"/>
          <ac:spMkLst>
            <pc:docMk/>
            <pc:sldMk cId="695430614" sldId="409"/>
            <ac:spMk id="3" creationId="{2BE43277-4E38-4E45-8312-282E3D033BB7}"/>
          </ac:spMkLst>
        </pc:spChg>
        <pc:picChg chg="add mod">
          <ac:chgData name="Arjan Kamberg" userId="2cfeac95-aab1-41a7-bca5-796b19d85bc0" providerId="ADAL" clId="{DCF37CA5-05A4-044C-9121-5CD5BDD894D3}" dt="2022-03-07T17:57:31.067" v="353"/>
          <ac:picMkLst>
            <pc:docMk/>
            <pc:sldMk cId="695430614" sldId="409"/>
            <ac:picMk id="4" creationId="{1E19A66E-7A76-B846-B32F-FF2AF1C520E0}"/>
          </ac:picMkLst>
        </pc:picChg>
      </pc:sldChg>
      <pc:sldChg chg="addSp modSp new mod">
        <pc:chgData name="Arjan Kamberg" userId="2cfeac95-aab1-41a7-bca5-796b19d85bc0" providerId="ADAL" clId="{DCF37CA5-05A4-044C-9121-5CD5BDD894D3}" dt="2022-10-14T12:36:26.413" v="2634" actId="1076"/>
        <pc:sldMkLst>
          <pc:docMk/>
          <pc:sldMk cId="3782204265" sldId="410"/>
        </pc:sldMkLst>
        <pc:picChg chg="add mod modCrop">
          <ac:chgData name="Arjan Kamberg" userId="2cfeac95-aab1-41a7-bca5-796b19d85bc0" providerId="ADAL" clId="{DCF37CA5-05A4-044C-9121-5CD5BDD894D3}" dt="2022-10-14T12:36:26.413" v="2634" actId="1076"/>
          <ac:picMkLst>
            <pc:docMk/>
            <pc:sldMk cId="3782204265" sldId="410"/>
            <ac:picMk id="4" creationId="{35C1A49D-45DA-0148-AA5A-575156D99108}"/>
          </ac:picMkLst>
        </pc:picChg>
      </pc:sldChg>
      <pc:sldChg chg="addSp new">
        <pc:chgData name="Arjan Kamberg" userId="2cfeac95-aab1-41a7-bca5-796b19d85bc0" providerId="ADAL" clId="{DCF37CA5-05A4-044C-9121-5CD5BDD894D3}" dt="2022-03-07T18:01:13.462" v="357"/>
        <pc:sldMkLst>
          <pc:docMk/>
          <pc:sldMk cId="532999953" sldId="411"/>
        </pc:sldMkLst>
        <pc:picChg chg="add">
          <ac:chgData name="Arjan Kamberg" userId="2cfeac95-aab1-41a7-bca5-796b19d85bc0" providerId="ADAL" clId="{DCF37CA5-05A4-044C-9121-5CD5BDD894D3}" dt="2022-03-07T18:01:13.462" v="357"/>
          <ac:picMkLst>
            <pc:docMk/>
            <pc:sldMk cId="532999953" sldId="411"/>
            <ac:picMk id="4" creationId="{F74443B8-9ABC-FD40-BFFC-9EA4BFF387EF}"/>
          </ac:picMkLst>
        </pc:picChg>
      </pc:sldChg>
      <pc:sldChg chg="addSp delSp modSp new del mod ord">
        <pc:chgData name="Arjan Kamberg" userId="2cfeac95-aab1-41a7-bca5-796b19d85bc0" providerId="ADAL" clId="{DCF37CA5-05A4-044C-9121-5CD5BDD894D3}" dt="2022-10-14T12:33:05.443" v="2607" actId="2696"/>
        <pc:sldMkLst>
          <pc:docMk/>
          <pc:sldMk cId="4173109071" sldId="412"/>
        </pc:sldMkLst>
        <pc:spChg chg="mod">
          <ac:chgData name="Arjan Kamberg" userId="2cfeac95-aab1-41a7-bca5-796b19d85bc0" providerId="ADAL" clId="{DCF37CA5-05A4-044C-9121-5CD5BDD894D3}" dt="2022-03-07T18:06:20.192" v="375" actId="20577"/>
          <ac:spMkLst>
            <pc:docMk/>
            <pc:sldMk cId="4173109071" sldId="412"/>
            <ac:spMk id="2" creationId="{3E4D8EA9-1E7C-3946-99E1-78AC9DB674FC}"/>
          </ac:spMkLst>
        </pc:spChg>
        <pc:spChg chg="del mod">
          <ac:chgData name="Arjan Kamberg" userId="2cfeac95-aab1-41a7-bca5-796b19d85bc0" providerId="ADAL" clId="{DCF37CA5-05A4-044C-9121-5CD5BDD894D3}" dt="2022-03-07T18:04:50.650" v="366" actId="478"/>
          <ac:spMkLst>
            <pc:docMk/>
            <pc:sldMk cId="4173109071" sldId="412"/>
            <ac:spMk id="3" creationId="{49DF66B1-8E08-F04C-8B09-1DE94CF5EBC1}"/>
          </ac:spMkLst>
        </pc:spChg>
        <pc:graphicFrameChg chg="add del mod">
          <ac:chgData name="Arjan Kamberg" userId="2cfeac95-aab1-41a7-bca5-796b19d85bc0" providerId="ADAL" clId="{DCF37CA5-05A4-044C-9121-5CD5BDD894D3}" dt="2022-03-07T18:05:01.968" v="370" actId="478"/>
          <ac:graphicFrameMkLst>
            <pc:docMk/>
            <pc:sldMk cId="4173109071" sldId="412"/>
            <ac:graphicFrameMk id="4" creationId="{D52AE851-91B6-F847-8095-9CEBF58B6E23}"/>
          </ac:graphicFrameMkLst>
        </pc:graphicFrameChg>
        <pc:picChg chg="add mod">
          <ac:chgData name="Arjan Kamberg" userId="2cfeac95-aab1-41a7-bca5-796b19d85bc0" providerId="ADAL" clId="{DCF37CA5-05A4-044C-9121-5CD5BDD894D3}" dt="2022-03-07T18:06:17.166" v="372" actId="1076"/>
          <ac:picMkLst>
            <pc:docMk/>
            <pc:sldMk cId="4173109071" sldId="412"/>
            <ac:picMk id="5" creationId="{74F01074-9FD2-8846-8E0E-9C71F1AAC683}"/>
          </ac:picMkLst>
        </pc:picChg>
      </pc:sldChg>
      <pc:sldChg chg="addSp delSp modSp new del mod">
        <pc:chgData name="Arjan Kamberg" userId="2cfeac95-aab1-41a7-bca5-796b19d85bc0" providerId="ADAL" clId="{DCF37CA5-05A4-044C-9121-5CD5BDD894D3}" dt="2022-03-08T21:49:30.823" v="595" actId="2696"/>
        <pc:sldMkLst>
          <pc:docMk/>
          <pc:sldMk cId="3021011981" sldId="413"/>
        </pc:sldMkLst>
        <pc:spChg chg="mod">
          <ac:chgData name="Arjan Kamberg" userId="2cfeac95-aab1-41a7-bca5-796b19d85bc0" providerId="ADAL" clId="{DCF37CA5-05A4-044C-9121-5CD5BDD894D3}" dt="2022-03-07T18:07:02.344" v="387" actId="20577"/>
          <ac:spMkLst>
            <pc:docMk/>
            <pc:sldMk cId="3021011981" sldId="413"/>
            <ac:spMk id="2" creationId="{1C859515-EB5F-DC4F-90AD-D03DFA30A2BB}"/>
          </ac:spMkLst>
        </pc:spChg>
        <pc:spChg chg="del">
          <ac:chgData name="Arjan Kamberg" userId="2cfeac95-aab1-41a7-bca5-796b19d85bc0" providerId="ADAL" clId="{DCF37CA5-05A4-044C-9121-5CD5BDD894D3}" dt="2022-03-07T18:15:21.447" v="489" actId="478"/>
          <ac:spMkLst>
            <pc:docMk/>
            <pc:sldMk cId="3021011981" sldId="413"/>
            <ac:spMk id="3" creationId="{5D990992-E99E-D146-9A76-7E00D17895A5}"/>
          </ac:spMkLst>
        </pc:spChg>
        <pc:picChg chg="add mod">
          <ac:chgData name="Arjan Kamberg" userId="2cfeac95-aab1-41a7-bca5-796b19d85bc0" providerId="ADAL" clId="{DCF37CA5-05A4-044C-9121-5CD5BDD894D3}" dt="2022-03-07T18:07:59.050" v="390" actId="1076"/>
          <ac:picMkLst>
            <pc:docMk/>
            <pc:sldMk cId="3021011981" sldId="413"/>
            <ac:picMk id="4" creationId="{C911C0A1-FDE6-7B4D-94BF-B8CA4ED8EF63}"/>
          </ac:picMkLst>
        </pc:picChg>
        <pc:picChg chg="add del">
          <ac:chgData name="Arjan Kamberg" userId="2cfeac95-aab1-41a7-bca5-796b19d85bc0" providerId="ADAL" clId="{DCF37CA5-05A4-044C-9121-5CD5BDD894D3}" dt="2022-03-07T18:08:38.523" v="392"/>
          <ac:picMkLst>
            <pc:docMk/>
            <pc:sldMk cId="3021011981" sldId="413"/>
            <ac:picMk id="5" creationId="{4848F109-D953-034C-A707-FB4EDC223CD4}"/>
          </ac:picMkLst>
        </pc:picChg>
      </pc:sldChg>
      <pc:sldChg chg="addSp delSp modSp new del mod">
        <pc:chgData name="Arjan Kamberg" userId="2cfeac95-aab1-41a7-bca5-796b19d85bc0" providerId="ADAL" clId="{DCF37CA5-05A4-044C-9121-5CD5BDD894D3}" dt="2022-03-08T21:49:31.441" v="596" actId="2696"/>
        <pc:sldMkLst>
          <pc:docMk/>
          <pc:sldMk cId="2174826662" sldId="414"/>
        </pc:sldMkLst>
        <pc:spChg chg="mod">
          <ac:chgData name="Arjan Kamberg" userId="2cfeac95-aab1-41a7-bca5-796b19d85bc0" providerId="ADAL" clId="{DCF37CA5-05A4-044C-9121-5CD5BDD894D3}" dt="2022-03-07T18:08:52.807" v="396"/>
          <ac:spMkLst>
            <pc:docMk/>
            <pc:sldMk cId="2174826662" sldId="414"/>
            <ac:spMk id="2" creationId="{A1AB3A8C-A9D7-BC4A-8D3C-E5423549FCA3}"/>
          </ac:spMkLst>
        </pc:spChg>
        <pc:spChg chg="del mod">
          <ac:chgData name="Arjan Kamberg" userId="2cfeac95-aab1-41a7-bca5-796b19d85bc0" providerId="ADAL" clId="{DCF37CA5-05A4-044C-9121-5CD5BDD894D3}" dt="2022-03-07T18:15:18.841" v="488" actId="478"/>
          <ac:spMkLst>
            <pc:docMk/>
            <pc:sldMk cId="2174826662" sldId="414"/>
            <ac:spMk id="3" creationId="{3987BA5E-EEBA-BA42-BE2B-8D6BA81193FA}"/>
          </ac:spMkLst>
        </pc:spChg>
        <pc:picChg chg="add mod">
          <ac:chgData name="Arjan Kamberg" userId="2cfeac95-aab1-41a7-bca5-796b19d85bc0" providerId="ADAL" clId="{DCF37CA5-05A4-044C-9121-5CD5BDD894D3}" dt="2022-03-07T18:08:46.767" v="395" actId="1076"/>
          <ac:picMkLst>
            <pc:docMk/>
            <pc:sldMk cId="2174826662" sldId="414"/>
            <ac:picMk id="4" creationId="{07DFEE5C-9445-6146-BBA6-499506A100D5}"/>
          </ac:picMkLst>
        </pc:picChg>
      </pc:sldChg>
      <pc:sldChg chg="addSp modSp new del mod">
        <pc:chgData name="Arjan Kamberg" userId="2cfeac95-aab1-41a7-bca5-796b19d85bc0" providerId="ADAL" clId="{DCF37CA5-05A4-044C-9121-5CD5BDD894D3}" dt="2022-03-08T21:49:33.418" v="597" actId="2696"/>
        <pc:sldMkLst>
          <pc:docMk/>
          <pc:sldMk cId="1400226922" sldId="415"/>
        </pc:sldMkLst>
        <pc:spChg chg="mod">
          <ac:chgData name="Arjan Kamberg" userId="2cfeac95-aab1-41a7-bca5-796b19d85bc0" providerId="ADAL" clId="{DCF37CA5-05A4-044C-9121-5CD5BDD894D3}" dt="2022-03-07T18:09:45.814" v="411" actId="20577"/>
          <ac:spMkLst>
            <pc:docMk/>
            <pc:sldMk cId="1400226922" sldId="415"/>
            <ac:spMk id="2" creationId="{2C9EC80D-38C4-AE45-99C5-C659DCF20EA2}"/>
          </ac:spMkLst>
        </pc:spChg>
        <pc:picChg chg="add mod">
          <ac:chgData name="Arjan Kamberg" userId="2cfeac95-aab1-41a7-bca5-796b19d85bc0" providerId="ADAL" clId="{DCF37CA5-05A4-044C-9121-5CD5BDD894D3}" dt="2022-03-07T18:09:42.834" v="400" actId="1076"/>
          <ac:picMkLst>
            <pc:docMk/>
            <pc:sldMk cId="1400226922" sldId="415"/>
            <ac:picMk id="4" creationId="{F1467E1E-2831-F942-A582-6689D95C9EA8}"/>
          </ac:picMkLst>
        </pc:picChg>
      </pc:sldChg>
      <pc:sldChg chg="addSp delSp modSp new del mod">
        <pc:chgData name="Arjan Kamberg" userId="2cfeac95-aab1-41a7-bca5-796b19d85bc0" providerId="ADAL" clId="{DCF37CA5-05A4-044C-9121-5CD5BDD894D3}" dt="2022-03-08T21:49:34.431" v="598" actId="2696"/>
        <pc:sldMkLst>
          <pc:docMk/>
          <pc:sldMk cId="847362154" sldId="416"/>
        </pc:sldMkLst>
        <pc:spChg chg="mod">
          <ac:chgData name="Arjan Kamberg" userId="2cfeac95-aab1-41a7-bca5-796b19d85bc0" providerId="ADAL" clId="{DCF37CA5-05A4-044C-9121-5CD5BDD894D3}" dt="2022-03-07T18:10:30.378" v="425" actId="20577"/>
          <ac:spMkLst>
            <pc:docMk/>
            <pc:sldMk cId="847362154" sldId="416"/>
            <ac:spMk id="2" creationId="{1A31F06C-C7EF-DC4F-8451-7B42BA75A0D0}"/>
          </ac:spMkLst>
        </pc:spChg>
        <pc:spChg chg="del">
          <ac:chgData name="Arjan Kamberg" userId="2cfeac95-aab1-41a7-bca5-796b19d85bc0" providerId="ADAL" clId="{DCF37CA5-05A4-044C-9121-5CD5BDD894D3}" dt="2022-03-07T18:15:12.471" v="486" actId="478"/>
          <ac:spMkLst>
            <pc:docMk/>
            <pc:sldMk cId="847362154" sldId="416"/>
            <ac:spMk id="3" creationId="{6FD2794A-BA32-B846-A6B8-A0F55D801AF3}"/>
          </ac:spMkLst>
        </pc:spChg>
        <pc:picChg chg="add mod">
          <ac:chgData name="Arjan Kamberg" userId="2cfeac95-aab1-41a7-bca5-796b19d85bc0" providerId="ADAL" clId="{DCF37CA5-05A4-044C-9121-5CD5BDD894D3}" dt="2022-03-07T18:10:27.135" v="414" actId="1076"/>
          <ac:picMkLst>
            <pc:docMk/>
            <pc:sldMk cId="847362154" sldId="416"/>
            <ac:picMk id="4" creationId="{9FCFC094-4B7C-074F-BCBF-37DD991AE85E}"/>
          </ac:picMkLst>
        </pc:picChg>
      </pc:sldChg>
      <pc:sldChg chg="modSp new del mod">
        <pc:chgData name="Arjan Kamberg" userId="2cfeac95-aab1-41a7-bca5-796b19d85bc0" providerId="ADAL" clId="{DCF37CA5-05A4-044C-9121-5CD5BDD894D3}" dt="2022-10-14T12:33:05.988" v="2608" actId="2696"/>
        <pc:sldMkLst>
          <pc:docMk/>
          <pc:sldMk cId="3697153831" sldId="417"/>
        </pc:sldMkLst>
        <pc:spChg chg="mod">
          <ac:chgData name="Arjan Kamberg" userId="2cfeac95-aab1-41a7-bca5-796b19d85bc0" providerId="ADAL" clId="{DCF37CA5-05A4-044C-9121-5CD5BDD894D3}" dt="2022-03-07T18:10:58.592" v="439" actId="20577"/>
          <ac:spMkLst>
            <pc:docMk/>
            <pc:sldMk cId="3697153831" sldId="417"/>
            <ac:spMk id="2" creationId="{312A2B0D-7202-D24B-A8D9-C2FC72E2BCED}"/>
          </ac:spMkLst>
        </pc:spChg>
        <pc:spChg chg="mod">
          <ac:chgData name="Arjan Kamberg" userId="2cfeac95-aab1-41a7-bca5-796b19d85bc0" providerId="ADAL" clId="{DCF37CA5-05A4-044C-9121-5CD5BDD894D3}" dt="2022-03-07T18:11:15.319" v="456" actId="20577"/>
          <ac:spMkLst>
            <pc:docMk/>
            <pc:sldMk cId="3697153831" sldId="417"/>
            <ac:spMk id="3" creationId="{16FF19B1-5B19-534E-9ABE-E5210A1C10F4}"/>
          </ac:spMkLst>
        </pc:spChg>
      </pc:sldChg>
      <pc:sldChg chg="modSp new del mod">
        <pc:chgData name="Arjan Kamberg" userId="2cfeac95-aab1-41a7-bca5-796b19d85bc0" providerId="ADAL" clId="{DCF37CA5-05A4-044C-9121-5CD5BDD894D3}" dt="2022-10-14T12:33:06.837" v="2610" actId="2696"/>
        <pc:sldMkLst>
          <pc:docMk/>
          <pc:sldMk cId="3423254461" sldId="418"/>
        </pc:sldMkLst>
        <pc:spChg chg="mod">
          <ac:chgData name="Arjan Kamberg" userId="2cfeac95-aab1-41a7-bca5-796b19d85bc0" providerId="ADAL" clId="{DCF37CA5-05A4-044C-9121-5CD5BDD894D3}" dt="2022-03-07T18:14:08.331" v="480"/>
          <ac:spMkLst>
            <pc:docMk/>
            <pc:sldMk cId="3423254461" sldId="418"/>
            <ac:spMk id="2" creationId="{0EDFBC42-E7AB-6644-AA42-A552A9B78AC9}"/>
          </ac:spMkLst>
        </pc:spChg>
        <pc:spChg chg="mod">
          <ac:chgData name="Arjan Kamberg" userId="2cfeac95-aab1-41a7-bca5-796b19d85bc0" providerId="ADAL" clId="{DCF37CA5-05A4-044C-9121-5CD5BDD894D3}" dt="2022-03-07T18:13:55.138" v="479" actId="122"/>
          <ac:spMkLst>
            <pc:docMk/>
            <pc:sldMk cId="3423254461" sldId="418"/>
            <ac:spMk id="3" creationId="{7AB91FB7-539F-C940-B923-9216C2AC5FF8}"/>
          </ac:spMkLst>
        </pc:spChg>
      </pc:sldChg>
      <pc:sldChg chg="addSp delSp modSp new del mod">
        <pc:chgData name="Arjan Kamberg" userId="2cfeac95-aab1-41a7-bca5-796b19d85bc0" providerId="ADAL" clId="{DCF37CA5-05A4-044C-9121-5CD5BDD894D3}" dt="2022-03-08T21:49:36.319" v="599" actId="2696"/>
        <pc:sldMkLst>
          <pc:docMk/>
          <pc:sldMk cId="4106565531" sldId="419"/>
        </pc:sldMkLst>
        <pc:spChg chg="mod">
          <ac:chgData name="Arjan Kamberg" userId="2cfeac95-aab1-41a7-bca5-796b19d85bc0" providerId="ADAL" clId="{DCF37CA5-05A4-044C-9121-5CD5BDD894D3}" dt="2022-03-07T18:15:06.163" v="484"/>
          <ac:spMkLst>
            <pc:docMk/>
            <pc:sldMk cId="4106565531" sldId="419"/>
            <ac:spMk id="2" creationId="{6BA0B9ED-0115-A741-8AF5-5F62551FEE5B}"/>
          </ac:spMkLst>
        </pc:spChg>
        <pc:spChg chg="del">
          <ac:chgData name="Arjan Kamberg" userId="2cfeac95-aab1-41a7-bca5-796b19d85bc0" providerId="ADAL" clId="{DCF37CA5-05A4-044C-9121-5CD5BDD894D3}" dt="2022-03-07T18:15:08.566" v="485" actId="478"/>
          <ac:spMkLst>
            <pc:docMk/>
            <pc:sldMk cId="4106565531" sldId="419"/>
            <ac:spMk id="3" creationId="{009E3345-CA4A-7541-A39F-366DA66C4ECF}"/>
          </ac:spMkLst>
        </pc:spChg>
        <pc:picChg chg="add mod">
          <ac:chgData name="Arjan Kamberg" userId="2cfeac95-aab1-41a7-bca5-796b19d85bc0" providerId="ADAL" clId="{DCF37CA5-05A4-044C-9121-5CD5BDD894D3}" dt="2022-03-07T18:14:56.852" v="483" actId="1076"/>
          <ac:picMkLst>
            <pc:docMk/>
            <pc:sldMk cId="4106565531" sldId="419"/>
            <ac:picMk id="4" creationId="{8A8AB2EB-CF4D-EA4A-A1E6-F6B239FCDEF6}"/>
          </ac:picMkLst>
        </pc:picChg>
      </pc:sldChg>
      <pc:sldChg chg="addSp delSp modSp add del mod">
        <pc:chgData name="Arjan Kamberg" userId="2cfeac95-aab1-41a7-bca5-796b19d85bc0" providerId="ADAL" clId="{DCF37CA5-05A4-044C-9121-5CD5BDD894D3}" dt="2022-03-08T21:49:36.715" v="600" actId="2696"/>
        <pc:sldMkLst>
          <pc:docMk/>
          <pc:sldMk cId="188835730" sldId="420"/>
        </pc:sldMkLst>
        <pc:picChg chg="add mod">
          <ac:chgData name="Arjan Kamberg" userId="2cfeac95-aab1-41a7-bca5-796b19d85bc0" providerId="ADAL" clId="{DCF37CA5-05A4-044C-9121-5CD5BDD894D3}" dt="2022-03-07T18:16:09.852" v="493" actId="1076"/>
          <ac:picMkLst>
            <pc:docMk/>
            <pc:sldMk cId="188835730" sldId="420"/>
            <ac:picMk id="3" creationId="{24940750-E89C-5E4A-A102-9003A9F0A5C7}"/>
          </ac:picMkLst>
        </pc:picChg>
        <pc:picChg chg="del">
          <ac:chgData name="Arjan Kamberg" userId="2cfeac95-aab1-41a7-bca5-796b19d85bc0" providerId="ADAL" clId="{DCF37CA5-05A4-044C-9121-5CD5BDD894D3}" dt="2022-03-07T18:15:34.356" v="491" actId="478"/>
          <ac:picMkLst>
            <pc:docMk/>
            <pc:sldMk cId="188835730" sldId="420"/>
            <ac:picMk id="4" creationId="{8A8AB2EB-CF4D-EA4A-A1E6-F6B239FCDEF6}"/>
          </ac:picMkLst>
        </pc:picChg>
      </pc:sldChg>
      <pc:sldChg chg="addSp delSp modSp add del mod">
        <pc:chgData name="Arjan Kamberg" userId="2cfeac95-aab1-41a7-bca5-796b19d85bc0" providerId="ADAL" clId="{DCF37CA5-05A4-044C-9121-5CD5BDD894D3}" dt="2022-03-08T21:49:37.192" v="601" actId="2696"/>
        <pc:sldMkLst>
          <pc:docMk/>
          <pc:sldMk cId="804981213" sldId="421"/>
        </pc:sldMkLst>
        <pc:picChg chg="del">
          <ac:chgData name="Arjan Kamberg" userId="2cfeac95-aab1-41a7-bca5-796b19d85bc0" providerId="ADAL" clId="{DCF37CA5-05A4-044C-9121-5CD5BDD894D3}" dt="2022-03-07T18:16:28.426" v="497" actId="478"/>
          <ac:picMkLst>
            <pc:docMk/>
            <pc:sldMk cId="804981213" sldId="421"/>
            <ac:picMk id="3" creationId="{24940750-E89C-5E4A-A102-9003A9F0A5C7}"/>
          </ac:picMkLst>
        </pc:picChg>
        <pc:picChg chg="add mod">
          <ac:chgData name="Arjan Kamberg" userId="2cfeac95-aab1-41a7-bca5-796b19d85bc0" providerId="ADAL" clId="{DCF37CA5-05A4-044C-9121-5CD5BDD894D3}" dt="2022-03-07T18:16:51.886" v="501" actId="1076"/>
          <ac:picMkLst>
            <pc:docMk/>
            <pc:sldMk cId="804981213" sldId="421"/>
            <ac:picMk id="4" creationId="{B5A64AC7-6AC0-E14A-B884-00DA47AB8E4B}"/>
          </ac:picMkLst>
        </pc:picChg>
      </pc:sldChg>
      <pc:sldChg chg="addSp delSp modSp add del mod">
        <pc:chgData name="Arjan Kamberg" userId="2cfeac95-aab1-41a7-bca5-796b19d85bc0" providerId="ADAL" clId="{DCF37CA5-05A4-044C-9121-5CD5BDD894D3}" dt="2022-03-08T21:49:37.720" v="602" actId="2696"/>
        <pc:sldMkLst>
          <pc:docMk/>
          <pc:sldMk cId="3637690387" sldId="422"/>
        </pc:sldMkLst>
        <pc:picChg chg="add mod">
          <ac:chgData name="Arjan Kamberg" userId="2cfeac95-aab1-41a7-bca5-796b19d85bc0" providerId="ADAL" clId="{DCF37CA5-05A4-044C-9121-5CD5BDD894D3}" dt="2022-03-07T18:17:13.753" v="505" actId="1076"/>
          <ac:picMkLst>
            <pc:docMk/>
            <pc:sldMk cId="3637690387" sldId="422"/>
            <ac:picMk id="3" creationId="{AD82F88F-3016-F449-93D8-D91957D01099}"/>
          </ac:picMkLst>
        </pc:picChg>
        <pc:picChg chg="del">
          <ac:chgData name="Arjan Kamberg" userId="2cfeac95-aab1-41a7-bca5-796b19d85bc0" providerId="ADAL" clId="{DCF37CA5-05A4-044C-9121-5CD5BDD894D3}" dt="2022-03-07T18:17:11.472" v="503" actId="478"/>
          <ac:picMkLst>
            <pc:docMk/>
            <pc:sldMk cId="3637690387" sldId="422"/>
            <ac:picMk id="4" creationId="{B5A64AC7-6AC0-E14A-B884-00DA47AB8E4B}"/>
          </ac:picMkLst>
        </pc:picChg>
      </pc:sldChg>
      <pc:sldChg chg="modSp add del mod ord">
        <pc:chgData name="Arjan Kamberg" userId="2cfeac95-aab1-41a7-bca5-796b19d85bc0" providerId="ADAL" clId="{DCF37CA5-05A4-044C-9121-5CD5BDD894D3}" dt="2022-10-14T12:33:07.662" v="2612" actId="2696"/>
        <pc:sldMkLst>
          <pc:docMk/>
          <pc:sldMk cId="4233326724" sldId="423"/>
        </pc:sldMkLst>
        <pc:spChg chg="mod">
          <ac:chgData name="Arjan Kamberg" userId="2cfeac95-aab1-41a7-bca5-796b19d85bc0" providerId="ADAL" clId="{DCF37CA5-05A4-044C-9121-5CD5BDD894D3}" dt="2022-03-08T21:58:38.743" v="626" actId="27636"/>
          <ac:spMkLst>
            <pc:docMk/>
            <pc:sldMk cId="4233326724" sldId="423"/>
            <ac:spMk id="3" creationId="{7AB91FB7-539F-C940-B923-9216C2AC5FF8}"/>
          </ac:spMkLst>
        </pc:spChg>
      </pc:sldChg>
      <pc:sldChg chg="addSp delSp modSp add del mod ord">
        <pc:chgData name="Arjan Kamberg" userId="2cfeac95-aab1-41a7-bca5-796b19d85bc0" providerId="ADAL" clId="{DCF37CA5-05A4-044C-9121-5CD5BDD894D3}" dt="2022-03-08T21:49:38.581" v="603" actId="2696"/>
        <pc:sldMkLst>
          <pc:docMk/>
          <pc:sldMk cId="1584549684" sldId="424"/>
        </pc:sldMkLst>
        <pc:picChg chg="del">
          <ac:chgData name="Arjan Kamberg" userId="2cfeac95-aab1-41a7-bca5-796b19d85bc0" providerId="ADAL" clId="{DCF37CA5-05A4-044C-9121-5CD5BDD894D3}" dt="2022-03-07T18:18:32.126" v="513" actId="478"/>
          <ac:picMkLst>
            <pc:docMk/>
            <pc:sldMk cId="1584549684" sldId="424"/>
            <ac:picMk id="3" creationId="{AD82F88F-3016-F449-93D8-D91957D01099}"/>
          </ac:picMkLst>
        </pc:picChg>
        <pc:picChg chg="add mod">
          <ac:chgData name="Arjan Kamberg" userId="2cfeac95-aab1-41a7-bca5-796b19d85bc0" providerId="ADAL" clId="{DCF37CA5-05A4-044C-9121-5CD5BDD894D3}" dt="2022-03-07T18:18:43.303" v="517" actId="14100"/>
          <ac:picMkLst>
            <pc:docMk/>
            <pc:sldMk cId="1584549684" sldId="424"/>
            <ac:picMk id="4" creationId="{90041DBB-3C92-764B-8123-D4F3BA67ED0A}"/>
          </ac:picMkLst>
        </pc:picChg>
      </pc:sldChg>
      <pc:sldChg chg="addSp delSp modSp add del mod">
        <pc:chgData name="Arjan Kamberg" userId="2cfeac95-aab1-41a7-bca5-796b19d85bc0" providerId="ADAL" clId="{DCF37CA5-05A4-044C-9121-5CD5BDD894D3}" dt="2022-03-08T21:49:39.017" v="604" actId="2696"/>
        <pc:sldMkLst>
          <pc:docMk/>
          <pc:sldMk cId="3898982847" sldId="425"/>
        </pc:sldMkLst>
        <pc:picChg chg="add mod">
          <ac:chgData name="Arjan Kamberg" userId="2cfeac95-aab1-41a7-bca5-796b19d85bc0" providerId="ADAL" clId="{DCF37CA5-05A4-044C-9121-5CD5BDD894D3}" dt="2022-03-07T18:19:58.820" v="541" actId="1076"/>
          <ac:picMkLst>
            <pc:docMk/>
            <pc:sldMk cId="3898982847" sldId="425"/>
            <ac:picMk id="3" creationId="{9A0E307C-DF21-E74F-A58D-85650DB96D8A}"/>
          </ac:picMkLst>
        </pc:picChg>
        <pc:picChg chg="del">
          <ac:chgData name="Arjan Kamberg" userId="2cfeac95-aab1-41a7-bca5-796b19d85bc0" providerId="ADAL" clId="{DCF37CA5-05A4-044C-9121-5CD5BDD894D3}" dt="2022-03-07T18:19:55.341" v="539" actId="478"/>
          <ac:picMkLst>
            <pc:docMk/>
            <pc:sldMk cId="3898982847" sldId="425"/>
            <ac:picMk id="4" creationId="{90041DBB-3C92-764B-8123-D4F3BA67ED0A}"/>
          </ac:picMkLst>
        </pc:picChg>
      </pc:sldChg>
      <pc:sldChg chg="addSp delSp modSp add del mod">
        <pc:chgData name="Arjan Kamberg" userId="2cfeac95-aab1-41a7-bca5-796b19d85bc0" providerId="ADAL" clId="{DCF37CA5-05A4-044C-9121-5CD5BDD894D3}" dt="2022-03-08T21:49:39.830" v="605" actId="2696"/>
        <pc:sldMkLst>
          <pc:docMk/>
          <pc:sldMk cId="572749125" sldId="426"/>
        </pc:sldMkLst>
        <pc:picChg chg="del">
          <ac:chgData name="Arjan Kamberg" userId="2cfeac95-aab1-41a7-bca5-796b19d85bc0" providerId="ADAL" clId="{DCF37CA5-05A4-044C-9121-5CD5BDD894D3}" dt="2022-03-07T18:21:26.737" v="543" actId="478"/>
          <ac:picMkLst>
            <pc:docMk/>
            <pc:sldMk cId="572749125" sldId="426"/>
            <ac:picMk id="3" creationId="{9A0E307C-DF21-E74F-A58D-85650DB96D8A}"/>
          </ac:picMkLst>
        </pc:picChg>
        <pc:picChg chg="add mod">
          <ac:chgData name="Arjan Kamberg" userId="2cfeac95-aab1-41a7-bca5-796b19d85bc0" providerId="ADAL" clId="{DCF37CA5-05A4-044C-9121-5CD5BDD894D3}" dt="2022-03-07T18:21:30.271" v="545" actId="1076"/>
          <ac:picMkLst>
            <pc:docMk/>
            <pc:sldMk cId="572749125" sldId="426"/>
            <ac:picMk id="4" creationId="{74270768-DAFA-9446-963E-06DC7C790566}"/>
          </ac:picMkLst>
        </pc:picChg>
      </pc:sldChg>
      <pc:sldChg chg="modSp add del mod ord">
        <pc:chgData name="Arjan Kamberg" userId="2cfeac95-aab1-41a7-bca5-796b19d85bc0" providerId="ADAL" clId="{DCF37CA5-05A4-044C-9121-5CD5BDD894D3}" dt="2022-10-14T12:33:08.511" v="2614" actId="2696"/>
        <pc:sldMkLst>
          <pc:docMk/>
          <pc:sldMk cId="426658290" sldId="427"/>
        </pc:sldMkLst>
        <pc:spChg chg="mod">
          <ac:chgData name="Arjan Kamberg" userId="2cfeac95-aab1-41a7-bca5-796b19d85bc0" providerId="ADAL" clId="{DCF37CA5-05A4-044C-9121-5CD5BDD894D3}" dt="2022-03-07T18:22:40.006" v="581" actId="122"/>
          <ac:spMkLst>
            <pc:docMk/>
            <pc:sldMk cId="426658290" sldId="427"/>
            <ac:spMk id="3" creationId="{7AB91FB7-539F-C940-B923-9216C2AC5FF8}"/>
          </ac:spMkLst>
        </pc:spChg>
      </pc:sldChg>
      <pc:sldChg chg="addSp delSp new del mod ord">
        <pc:chgData name="Arjan Kamberg" userId="2cfeac95-aab1-41a7-bca5-796b19d85bc0" providerId="ADAL" clId="{DCF37CA5-05A4-044C-9121-5CD5BDD894D3}" dt="2022-10-14T12:33:06.412" v="2609" actId="2696"/>
        <pc:sldMkLst>
          <pc:docMk/>
          <pc:sldMk cId="621598525" sldId="428"/>
        </pc:sldMkLst>
        <pc:picChg chg="add del">
          <ac:chgData name="Arjan Kamberg" userId="2cfeac95-aab1-41a7-bca5-796b19d85bc0" providerId="ADAL" clId="{DCF37CA5-05A4-044C-9121-5CD5BDD894D3}" dt="2022-10-14T12:32:45.602" v="2603" actId="478"/>
          <ac:picMkLst>
            <pc:docMk/>
            <pc:sldMk cId="621598525" sldId="428"/>
            <ac:picMk id="4" creationId="{FAE73F02-AEEC-C347-ABCE-2D377D195E55}"/>
          </ac:picMkLst>
        </pc:picChg>
      </pc:sldChg>
      <pc:sldChg chg="addSp delSp modSp add del mod ord">
        <pc:chgData name="Arjan Kamberg" userId="2cfeac95-aab1-41a7-bca5-796b19d85bc0" providerId="ADAL" clId="{DCF37CA5-05A4-044C-9121-5CD5BDD894D3}" dt="2022-03-08T21:49:41.353" v="607" actId="2696"/>
        <pc:sldMkLst>
          <pc:docMk/>
          <pc:sldMk cId="2689080923" sldId="428"/>
        </pc:sldMkLst>
        <pc:picChg chg="add mod">
          <ac:chgData name="Arjan Kamberg" userId="2cfeac95-aab1-41a7-bca5-796b19d85bc0" providerId="ADAL" clId="{DCF37CA5-05A4-044C-9121-5CD5BDD894D3}" dt="2022-03-07T18:23:29.120" v="588" actId="1076"/>
          <ac:picMkLst>
            <pc:docMk/>
            <pc:sldMk cId="2689080923" sldId="428"/>
            <ac:picMk id="3" creationId="{B4042854-8A1D-8C4A-BFE4-024D889249C8}"/>
          </ac:picMkLst>
        </pc:picChg>
        <pc:picChg chg="del">
          <ac:chgData name="Arjan Kamberg" userId="2cfeac95-aab1-41a7-bca5-796b19d85bc0" providerId="ADAL" clId="{DCF37CA5-05A4-044C-9121-5CD5BDD894D3}" dt="2022-03-07T18:23:00.982" v="586" actId="478"/>
          <ac:picMkLst>
            <pc:docMk/>
            <pc:sldMk cId="2689080923" sldId="428"/>
            <ac:picMk id="4" creationId="{74270768-DAFA-9446-963E-06DC7C790566}"/>
          </ac:picMkLst>
        </pc:picChg>
      </pc:sldChg>
      <pc:sldChg chg="new del">
        <pc:chgData name="Arjan Kamberg" userId="2cfeac95-aab1-41a7-bca5-796b19d85bc0" providerId="ADAL" clId="{DCF37CA5-05A4-044C-9121-5CD5BDD894D3}" dt="2022-03-07T18:22:51.890" v="583" actId="2696"/>
        <pc:sldMkLst>
          <pc:docMk/>
          <pc:sldMk cId="4275345424" sldId="428"/>
        </pc:sldMkLst>
      </pc:sldChg>
      <pc:sldChg chg="addSp new add del">
        <pc:chgData name="Arjan Kamberg" userId="2cfeac95-aab1-41a7-bca5-796b19d85bc0" providerId="ADAL" clId="{DCF37CA5-05A4-044C-9121-5CD5BDD894D3}" dt="2022-10-14T12:33:07.214" v="2611" actId="2696"/>
        <pc:sldMkLst>
          <pc:docMk/>
          <pc:sldMk cId="1480114550" sldId="429"/>
        </pc:sldMkLst>
        <pc:picChg chg="add">
          <ac:chgData name="Arjan Kamberg" userId="2cfeac95-aab1-41a7-bca5-796b19d85bc0" providerId="ADAL" clId="{DCF37CA5-05A4-044C-9121-5CD5BDD894D3}" dt="2022-03-08T21:57:43.225" v="613"/>
          <ac:picMkLst>
            <pc:docMk/>
            <pc:sldMk cId="1480114550" sldId="429"/>
            <ac:picMk id="4" creationId="{23BD6A6C-FE61-A047-83FC-A6E07154918D}"/>
          </ac:picMkLst>
        </pc:picChg>
      </pc:sldChg>
      <pc:sldChg chg="addSp delSp modSp add del mod ord">
        <pc:chgData name="Arjan Kamberg" userId="2cfeac95-aab1-41a7-bca5-796b19d85bc0" providerId="ADAL" clId="{DCF37CA5-05A4-044C-9121-5CD5BDD894D3}" dt="2022-03-08T21:49:40.826" v="606" actId="2696"/>
        <pc:sldMkLst>
          <pc:docMk/>
          <pc:sldMk cId="2715786948" sldId="429"/>
        </pc:sldMkLst>
        <pc:picChg chg="del">
          <ac:chgData name="Arjan Kamberg" userId="2cfeac95-aab1-41a7-bca5-796b19d85bc0" providerId="ADAL" clId="{DCF37CA5-05A4-044C-9121-5CD5BDD894D3}" dt="2022-03-07T18:23:35.371" v="590" actId="478"/>
          <ac:picMkLst>
            <pc:docMk/>
            <pc:sldMk cId="2715786948" sldId="429"/>
            <ac:picMk id="3" creationId="{B4042854-8A1D-8C4A-BFE4-024D889249C8}"/>
          </ac:picMkLst>
        </pc:picChg>
        <pc:picChg chg="add mod">
          <ac:chgData name="Arjan Kamberg" userId="2cfeac95-aab1-41a7-bca5-796b19d85bc0" providerId="ADAL" clId="{DCF37CA5-05A4-044C-9121-5CD5BDD894D3}" dt="2022-03-07T18:24:26.170" v="593" actId="1076"/>
          <ac:picMkLst>
            <pc:docMk/>
            <pc:sldMk cId="2715786948" sldId="429"/>
            <ac:picMk id="4" creationId="{8B492700-66BF-1346-B793-875FCDBCF66D}"/>
          </ac:picMkLst>
        </pc:picChg>
      </pc:sldChg>
      <pc:sldChg chg="addSp new del">
        <pc:chgData name="Arjan Kamberg" userId="2cfeac95-aab1-41a7-bca5-796b19d85bc0" providerId="ADAL" clId="{DCF37CA5-05A4-044C-9121-5CD5BDD894D3}" dt="2022-10-14T12:33:08.063" v="2613" actId="2696"/>
        <pc:sldMkLst>
          <pc:docMk/>
          <pc:sldMk cId="3030285417" sldId="430"/>
        </pc:sldMkLst>
        <pc:picChg chg="add">
          <ac:chgData name="Arjan Kamberg" userId="2cfeac95-aab1-41a7-bca5-796b19d85bc0" providerId="ADAL" clId="{DCF37CA5-05A4-044C-9121-5CD5BDD894D3}" dt="2022-03-08T21:58:30.623" v="616"/>
          <ac:picMkLst>
            <pc:docMk/>
            <pc:sldMk cId="3030285417" sldId="430"/>
            <ac:picMk id="4" creationId="{AC5320DE-CB1E-F94D-AA02-6B9DEDB2CBDE}"/>
          </ac:picMkLst>
        </pc:picChg>
      </pc:sldChg>
      <pc:sldChg chg="addSp delSp new del mod">
        <pc:chgData name="Arjan Kamberg" userId="2cfeac95-aab1-41a7-bca5-796b19d85bc0" providerId="ADAL" clId="{DCF37CA5-05A4-044C-9121-5CD5BDD894D3}" dt="2022-10-14T12:33:09.210" v="2615" actId="2696"/>
        <pc:sldMkLst>
          <pc:docMk/>
          <pc:sldMk cId="3169471358" sldId="431"/>
        </pc:sldMkLst>
        <pc:picChg chg="add del">
          <ac:chgData name="Arjan Kamberg" userId="2cfeac95-aab1-41a7-bca5-796b19d85bc0" providerId="ADAL" clId="{DCF37CA5-05A4-044C-9121-5CD5BDD894D3}" dt="2022-10-14T12:32:54.907" v="2606" actId="478"/>
          <ac:picMkLst>
            <pc:docMk/>
            <pc:sldMk cId="3169471358" sldId="431"/>
            <ac:picMk id="4" creationId="{24EA9EA1-D53E-EE45-BEA0-C476E532645A}"/>
          </ac:picMkLst>
        </pc:picChg>
      </pc:sldChg>
      <pc:sldChg chg="modSp new mod">
        <pc:chgData name="Arjan Kamberg" userId="2cfeac95-aab1-41a7-bca5-796b19d85bc0" providerId="ADAL" clId="{DCF37CA5-05A4-044C-9121-5CD5BDD894D3}" dt="2022-10-14T12:21:44.885" v="1563" actId="20577"/>
        <pc:sldMkLst>
          <pc:docMk/>
          <pc:sldMk cId="2382262646" sldId="432"/>
        </pc:sldMkLst>
        <pc:spChg chg="mod">
          <ac:chgData name="Arjan Kamberg" userId="2cfeac95-aab1-41a7-bca5-796b19d85bc0" providerId="ADAL" clId="{DCF37CA5-05A4-044C-9121-5CD5BDD894D3}" dt="2022-10-14T12:19:46.400" v="1344" actId="20577"/>
          <ac:spMkLst>
            <pc:docMk/>
            <pc:sldMk cId="2382262646" sldId="432"/>
            <ac:spMk id="2" creationId="{E973A7FA-E1FE-B219-63CE-D01EBF3358F9}"/>
          </ac:spMkLst>
        </pc:spChg>
        <pc:spChg chg="mod">
          <ac:chgData name="Arjan Kamberg" userId="2cfeac95-aab1-41a7-bca5-796b19d85bc0" providerId="ADAL" clId="{DCF37CA5-05A4-044C-9121-5CD5BDD894D3}" dt="2022-10-14T12:21:44.885" v="1563" actId="20577"/>
          <ac:spMkLst>
            <pc:docMk/>
            <pc:sldMk cId="2382262646" sldId="432"/>
            <ac:spMk id="3" creationId="{27DA0C4A-7EEF-F4EC-7790-B46ABB93B179}"/>
          </ac:spMkLst>
        </pc:spChg>
      </pc:sldChg>
      <pc:sldChg chg="modSp new mod">
        <pc:chgData name="Arjan Kamberg" userId="2cfeac95-aab1-41a7-bca5-796b19d85bc0" providerId="ADAL" clId="{DCF37CA5-05A4-044C-9121-5CD5BDD894D3}" dt="2022-10-14T12:23:14.873" v="1812" actId="313"/>
        <pc:sldMkLst>
          <pc:docMk/>
          <pc:sldMk cId="1122850347" sldId="433"/>
        </pc:sldMkLst>
        <pc:spChg chg="mod">
          <ac:chgData name="Arjan Kamberg" userId="2cfeac95-aab1-41a7-bca5-796b19d85bc0" providerId="ADAL" clId="{DCF37CA5-05A4-044C-9121-5CD5BDD894D3}" dt="2022-10-14T12:21:59.797" v="1574" actId="20577"/>
          <ac:spMkLst>
            <pc:docMk/>
            <pc:sldMk cId="1122850347" sldId="433"/>
            <ac:spMk id="2" creationId="{207EE5D4-B15B-B309-CC12-FD44091D656A}"/>
          </ac:spMkLst>
        </pc:spChg>
        <pc:spChg chg="mod">
          <ac:chgData name="Arjan Kamberg" userId="2cfeac95-aab1-41a7-bca5-796b19d85bc0" providerId="ADAL" clId="{DCF37CA5-05A4-044C-9121-5CD5BDD894D3}" dt="2022-10-14T12:23:14.873" v="1812" actId="313"/>
          <ac:spMkLst>
            <pc:docMk/>
            <pc:sldMk cId="1122850347" sldId="433"/>
            <ac:spMk id="3" creationId="{D671B121-9010-BABA-3953-E5E4C550D428}"/>
          </ac:spMkLst>
        </pc:spChg>
      </pc:sldChg>
      <pc:sldChg chg="modSp new mod">
        <pc:chgData name="Arjan Kamberg" userId="2cfeac95-aab1-41a7-bca5-796b19d85bc0" providerId="ADAL" clId="{DCF37CA5-05A4-044C-9121-5CD5BDD894D3}" dt="2022-10-14T12:44:31.141" v="3538" actId="207"/>
        <pc:sldMkLst>
          <pc:docMk/>
          <pc:sldMk cId="3580455833" sldId="434"/>
        </pc:sldMkLst>
        <pc:spChg chg="mod">
          <ac:chgData name="Arjan Kamberg" userId="2cfeac95-aab1-41a7-bca5-796b19d85bc0" providerId="ADAL" clId="{DCF37CA5-05A4-044C-9121-5CD5BDD894D3}" dt="2022-10-14T12:36:48.820" v="2645" actId="20577"/>
          <ac:spMkLst>
            <pc:docMk/>
            <pc:sldMk cId="3580455833" sldId="434"/>
            <ac:spMk id="2" creationId="{0BFD6825-8F00-890F-F113-2CAFE90F1379}"/>
          </ac:spMkLst>
        </pc:spChg>
        <pc:spChg chg="mod">
          <ac:chgData name="Arjan Kamberg" userId="2cfeac95-aab1-41a7-bca5-796b19d85bc0" providerId="ADAL" clId="{DCF37CA5-05A4-044C-9121-5CD5BDD894D3}" dt="2022-10-14T12:44:31.141" v="3538" actId="207"/>
          <ac:spMkLst>
            <pc:docMk/>
            <pc:sldMk cId="3580455833" sldId="434"/>
            <ac:spMk id="3" creationId="{658CF409-F898-700B-5CB4-972FC15DDA5B}"/>
          </ac:spMkLst>
        </pc:spChg>
      </pc:sldChg>
      <pc:sldChg chg="modSp new mod">
        <pc:chgData name="Arjan Kamberg" userId="2cfeac95-aab1-41a7-bca5-796b19d85bc0" providerId="ADAL" clId="{DCF37CA5-05A4-044C-9121-5CD5BDD894D3}" dt="2022-10-14T12:47:58.750" v="3831" actId="27636"/>
        <pc:sldMkLst>
          <pc:docMk/>
          <pc:sldMk cId="1323071975" sldId="435"/>
        </pc:sldMkLst>
        <pc:spChg chg="mod">
          <ac:chgData name="Arjan Kamberg" userId="2cfeac95-aab1-41a7-bca5-796b19d85bc0" providerId="ADAL" clId="{DCF37CA5-05A4-044C-9121-5CD5BDD894D3}" dt="2022-10-14T12:46:18.474" v="3573" actId="20577"/>
          <ac:spMkLst>
            <pc:docMk/>
            <pc:sldMk cId="1323071975" sldId="435"/>
            <ac:spMk id="2" creationId="{CD76433D-4145-2B64-DF8F-8D9358CA91CF}"/>
          </ac:spMkLst>
        </pc:spChg>
        <pc:spChg chg="mod">
          <ac:chgData name="Arjan Kamberg" userId="2cfeac95-aab1-41a7-bca5-796b19d85bc0" providerId="ADAL" clId="{DCF37CA5-05A4-044C-9121-5CD5BDD894D3}" dt="2022-10-14T12:47:58.750" v="3831" actId="27636"/>
          <ac:spMkLst>
            <pc:docMk/>
            <pc:sldMk cId="1323071975" sldId="435"/>
            <ac:spMk id="3" creationId="{E97B26A8-2CB0-5A68-1F87-615C78C60C2C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08-11-2023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2024 - Examinering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CCD6-2D7B-574E-A262-83D7061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5938-B5A1-354B-870B-1CC1D3B00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443B8-9ABC-FD40-BFFC-9EA4BFF3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7"/>
            <a:ext cx="12192000" cy="68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AAF3-4CB0-8941-8ADD-B90EF6D4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A859-BE38-7644-9E42-38159C948A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1A49D-45DA-0148-AA5A-575156D99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19"/>
          <a:stretch/>
        </p:blipFill>
        <p:spPr>
          <a:xfrm>
            <a:off x="4178615" y="0"/>
            <a:ext cx="78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33D-4145-2B64-DF8F-8D9358CA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Tips om probleemloos te slagen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26A8-2CB0-5A68-1F87-615C78C60C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sz="2800" dirty="0"/>
              <a:t>Neem je afstuderen serieus. </a:t>
            </a:r>
          </a:p>
          <a:p>
            <a:endParaRPr lang="en-NL" sz="2800" dirty="0"/>
          </a:p>
          <a:p>
            <a:r>
              <a:rPr lang="en-NL" sz="2800" dirty="0"/>
              <a:t>Communiceer goed met alle betrokkenen.</a:t>
            </a:r>
          </a:p>
          <a:p>
            <a:endParaRPr lang="en-NL" sz="2800" dirty="0"/>
          </a:p>
          <a:p>
            <a:r>
              <a:rPr lang="en-NL" sz="2800" dirty="0"/>
              <a:t>Beoordeel jezelf met het beoordelingsformulier tijdens je PvB</a:t>
            </a:r>
          </a:p>
          <a:p>
            <a:endParaRPr lang="en-NL" sz="2800" dirty="0"/>
          </a:p>
          <a:p>
            <a:r>
              <a:rPr lang="en-NL" sz="2800" dirty="0"/>
              <a:t>Noteer op het beoordelingsformulier waar de bewijzen zijn voor dat onderdeel.</a:t>
            </a:r>
          </a:p>
          <a:p>
            <a:endParaRPr lang="en-NL" sz="2800" dirty="0"/>
          </a:p>
          <a:p>
            <a:r>
              <a:rPr lang="en-NL" sz="2800" dirty="0"/>
              <a:t>Maak een reflectieverslag.</a:t>
            </a:r>
          </a:p>
        </p:txBody>
      </p:sp>
    </p:spTree>
    <p:extLst>
      <p:ext uri="{BB962C8B-B14F-4D97-AF65-F5344CB8AC3E}">
        <p14:creationId xmlns:p14="http://schemas.microsoft.com/office/powerpoint/2010/main" val="132307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E597-6CE6-2D4E-A8F7-83DB806A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8937"/>
          </a:xfrm>
        </p:spPr>
        <p:txBody>
          <a:bodyPr/>
          <a:lstStyle/>
          <a:p>
            <a:r>
              <a:rPr lang="en-NL" dirty="0"/>
              <a:t>Tijdlijn - Leerjaar 2023 - 2024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4FC53E-DB3C-788E-8C06-174A3F1A2C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5315228"/>
              </p:ext>
            </p:extLst>
          </p:nvPr>
        </p:nvGraphicFramePr>
        <p:xfrm>
          <a:off x="838201" y="751840"/>
          <a:ext cx="10515598" cy="610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1087">
                  <a:extLst>
                    <a:ext uri="{9D8B030D-6E8A-4147-A177-3AD203B41FA5}">
                      <a16:colId xmlns:a16="http://schemas.microsoft.com/office/drawing/2014/main" val="3870048957"/>
                    </a:ext>
                  </a:extLst>
                </a:gridCol>
                <a:gridCol w="5399312">
                  <a:extLst>
                    <a:ext uri="{9D8B030D-6E8A-4147-A177-3AD203B41FA5}">
                      <a16:colId xmlns:a16="http://schemas.microsoft.com/office/drawing/2014/main" val="22607045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4046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Begin 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Inhoud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5338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NL" dirty="0"/>
                        <a:t>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04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Lessen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13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Lessen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721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NL" dirty="0"/>
                        <a:t>2024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NL" dirty="0"/>
                        <a:t>2024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05 februari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Aanvang BPV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15 februari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Go/No Go overleg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19 februari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Praktijkopleiders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ontbijt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3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 t/m 15 Maart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Bezoek SLB-er + ABC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0292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NL" dirty="0"/>
                        <a:t>Afspraak 2 uur: </a:t>
                      </a:r>
                    </a:p>
                    <a:p>
                      <a:r>
                        <a:rPr lang="en-NL" dirty="0"/>
                        <a:t>1 uur met student</a:t>
                      </a:r>
                    </a:p>
                    <a:p>
                      <a:r>
                        <a:rPr lang="en-GB" dirty="0"/>
                        <a:t>B</a:t>
                      </a:r>
                      <a:r>
                        <a:rPr lang="en-NL" dirty="0"/>
                        <a:t>eide uren met examinator bedrijf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7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8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Verwachte startdatum Proeve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0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06 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U</a:t>
                      </a:r>
                      <a:r>
                        <a:rPr lang="en-GB" dirty="0" err="1"/>
                        <a:t>i</a:t>
                      </a:r>
                      <a:r>
                        <a:rPr lang="en-NL" dirty="0"/>
                        <a:t>terste datum inleveren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16 juni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Uiterste datum examen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30 juni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Einde POK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9 Juli (?)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Diploma uitreiking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4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5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E5D4-B15B-B309-CC12-FD44091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Periode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B121-9010-BABA-3953-E5E4C550D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Dit is een normale schoolperiode.</a:t>
            </a:r>
          </a:p>
          <a:p>
            <a:r>
              <a:rPr lang="nl-NL" dirty="0"/>
              <a:t>In deze periode wordt in je SLB-lessen verteld wat het examenjaar inhoud.</a:t>
            </a:r>
          </a:p>
          <a:p>
            <a:endParaRPr lang="nl-NL" dirty="0"/>
          </a:p>
          <a:p>
            <a:r>
              <a:rPr lang="nl-NL" dirty="0"/>
              <a:t>Je kan al gaan oriënteren en zoeken naar een afstudeerplek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228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A7FA-E1FE-B219-63CE-D01EBF33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Periode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0C4A-7EEF-F4EC-7790-B46ABB93B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Ga op zoek naar een (erkend) bedrijf waar je BPV kan doen en je PvB.</a:t>
            </a:r>
          </a:p>
          <a:p>
            <a:r>
              <a:rPr lang="en-NL" dirty="0"/>
              <a:t>Zoek een bedrijf dat opdrachten heeft binnen je vakgebied.</a:t>
            </a:r>
          </a:p>
          <a:p>
            <a:endParaRPr lang="en-NL" dirty="0"/>
          </a:p>
          <a:p>
            <a:r>
              <a:rPr lang="en-NL" dirty="0"/>
              <a:t>Lever </a:t>
            </a:r>
            <a:r>
              <a:rPr lang="en-GB" dirty="0"/>
              <a:t>I</a:t>
            </a:r>
            <a:r>
              <a:rPr lang="en-NL" dirty="0"/>
              <a:t> It’s Learning je volledige POK aanvraag in.</a:t>
            </a:r>
          </a:p>
          <a:p>
            <a:endParaRPr lang="en-NL" dirty="0"/>
          </a:p>
          <a:p>
            <a:r>
              <a:rPr lang="en-NL" dirty="0"/>
              <a:t>Aan het einde van Periode 14 heb je al je vakken afgerond. </a:t>
            </a:r>
          </a:p>
          <a:p>
            <a:r>
              <a:rPr lang="en-NL" dirty="0"/>
              <a:t>Met een geprinte versie van je GO-Formulier ga je al je docenten langs om een handtekening op te halen.</a:t>
            </a:r>
          </a:p>
          <a:p>
            <a:r>
              <a:rPr lang="en-NL" dirty="0"/>
              <a:t>Heb je voor een vak geen handtekening dan moet je overleggen wat je moet doen om deze wel te bemachtigen.</a:t>
            </a:r>
          </a:p>
          <a:p>
            <a:r>
              <a:rPr lang="en-NL" dirty="0"/>
              <a:t>Alleen volledig ondertekende Go-Formulieren worden in It’s learning ingeleverd.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22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29EF-1926-454C-BCA7-BD128018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 Go Go….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9A66E-7A76-B846-B32F-FF2AF1C5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9782" y="1825625"/>
            <a:ext cx="10472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4B51-9939-D74A-8FD4-2355C561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Go-Formulier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C4F40-13FB-CF34-3D2A-244F1ECA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97" y="0"/>
            <a:ext cx="477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3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A33C-30ED-FA49-8CAE-233A6619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Periode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E28C-7FBD-1B42-B382-47D69CB0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99" y="1825199"/>
            <a:ext cx="10852457" cy="4667675"/>
          </a:xfrm>
        </p:spPr>
        <p:txBody>
          <a:bodyPr/>
          <a:lstStyle/>
          <a:p>
            <a:r>
              <a:rPr lang="en-NL" dirty="0"/>
              <a:t>Bespreek goed je PvB door met je exainator van het bedrijf.</a:t>
            </a:r>
          </a:p>
          <a:p>
            <a:r>
              <a:rPr lang="en-NL" dirty="0"/>
              <a:t>Maak een globale planning om te zien of de werksaamheden binnen de beoogde tijd gerealiseerd kunnen worden</a:t>
            </a:r>
          </a:p>
          <a:p>
            <a:r>
              <a:rPr lang="en-NL" dirty="0"/>
              <a:t>Vul de PvB documenten in.</a:t>
            </a:r>
          </a:p>
          <a:p>
            <a:r>
              <a:rPr lang="en-NL" dirty="0"/>
              <a:t>Lever de bovenstaande documenten in It’;s Learning in om te laten controleren door je SLB-er.</a:t>
            </a:r>
          </a:p>
          <a:p>
            <a:endParaRPr lang="en-NL" dirty="0"/>
          </a:p>
          <a:p>
            <a:r>
              <a:rPr lang="en-NL" dirty="0"/>
              <a:t>Is deze periode is er een terugkomdag op : </a:t>
            </a:r>
          </a:p>
          <a:p>
            <a:endParaRPr lang="en-NL" dirty="0"/>
          </a:p>
          <a:p>
            <a:r>
              <a:rPr lang="en-NL" dirty="0"/>
              <a:t>In deze periode laat je zien dat je klaar bent om te kunnen afstuderen.</a:t>
            </a:r>
          </a:p>
          <a:p>
            <a:r>
              <a:rPr lang="en-NL" dirty="0"/>
              <a:t>Na 3 weken kan je al een ABC-formulier in laten vullen. Als deze voornamelijk C-beoordelingen heeft kan je in samenspraak met je SLB-er en examinator van het bedrijf gaan beginnen met je vastgestelde PvB. De SLB-er komt hiervoor bij het bedrijf langs.</a:t>
            </a:r>
          </a:p>
          <a:p>
            <a:endParaRPr lang="en-NL" dirty="0"/>
          </a:p>
          <a:p>
            <a:r>
              <a:rPr lang="en-NL" dirty="0"/>
              <a:t>Als je nog wat oefening nodig hebt kan je bovenstaande ook na 6 weken of 9 weken volbrengen.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270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6825-8F00-890F-F113-2CAFE90F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Periode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F409-F898-700B-5CB4-972FC15DD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Hier ben je zeker al met je PvB begonnen.</a:t>
            </a:r>
          </a:p>
          <a:p>
            <a:r>
              <a:rPr lang="en-NL" dirty="0"/>
              <a:t>Als je in Periode 15 al na 3 weken ben begonnen met je proeve kan je aan het begin van deze periode je examineringf al gedaan hebben.</a:t>
            </a:r>
          </a:p>
          <a:p>
            <a:endParaRPr lang="en-NL" dirty="0"/>
          </a:p>
          <a:p>
            <a:r>
              <a:rPr lang="en-NL" dirty="0"/>
              <a:t>De diploma uitreiking is op </a:t>
            </a:r>
            <a:r>
              <a:rPr lang="en-NL" dirty="0">
                <a:solidFill>
                  <a:srgbClr val="FF0000"/>
                </a:solidFill>
              </a:rPr>
              <a:t>4 Juli 2023</a:t>
            </a:r>
            <a:r>
              <a:rPr lang="en-NL" dirty="0"/>
              <a:t>. </a:t>
            </a:r>
          </a:p>
          <a:p>
            <a:endParaRPr lang="en-NL" dirty="0"/>
          </a:p>
          <a:p>
            <a:r>
              <a:rPr lang="en-GB" dirty="0"/>
              <a:t>U</a:t>
            </a:r>
            <a:r>
              <a:rPr lang="en-NL" dirty="0"/>
              <a:t>iterlijk </a:t>
            </a:r>
            <a:r>
              <a:rPr lang="en-NL" dirty="0">
                <a:solidFill>
                  <a:srgbClr val="FF0000"/>
                </a:solidFill>
              </a:rPr>
              <a:t>16 juni </a:t>
            </a:r>
            <a:r>
              <a:rPr lang="en-NL" dirty="0"/>
              <a:t>moet je examen hebben gedaan. Het examenbureau heeft 14 dagen nodig om je examen te verwerken en je diploma te maken.</a:t>
            </a:r>
          </a:p>
          <a:p>
            <a:endParaRPr lang="en-NL" dirty="0"/>
          </a:p>
          <a:p>
            <a:r>
              <a:rPr lang="en-NL" dirty="0"/>
              <a:t>U</a:t>
            </a:r>
            <a:r>
              <a:rPr lang="en-GB" dirty="0" err="1"/>
              <a:t>i</a:t>
            </a:r>
            <a:r>
              <a:rPr lang="en-NL" dirty="0"/>
              <a:t>terlijk </a:t>
            </a:r>
            <a:r>
              <a:rPr lang="en-NL" dirty="0">
                <a:solidFill>
                  <a:srgbClr val="FF0000"/>
                </a:solidFill>
              </a:rPr>
              <a:t>2 juni </a:t>
            </a:r>
            <a:r>
              <a:rPr lang="en-NL" dirty="0"/>
              <a:t>moet je volledige PvB map beschikbaar zijn bij je examinator op school. Deze heeft 14 dagen nodig om alles te kunnen lezen en beoordelen.</a:t>
            </a:r>
          </a:p>
        </p:txBody>
      </p:sp>
    </p:spTree>
    <p:extLst>
      <p:ext uri="{BB962C8B-B14F-4D97-AF65-F5344CB8AC3E}">
        <p14:creationId xmlns:p14="http://schemas.microsoft.com/office/powerpoint/2010/main" val="358045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It’s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C7E2-E187-B51E-0F10-3AB5169A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78852"/>
            <a:ext cx="10756674" cy="52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533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Template corporate</vt:lpstr>
      <vt:lpstr>1_Template corporate</vt:lpstr>
      <vt:lpstr>2024 - Examinering </vt:lpstr>
      <vt:lpstr>Tijdlijn - Leerjaar 2023 - 2024</vt:lpstr>
      <vt:lpstr>Periode 13</vt:lpstr>
      <vt:lpstr>Periode 14</vt:lpstr>
      <vt:lpstr>Go Go Go….</vt:lpstr>
      <vt:lpstr>Go-Formulier</vt:lpstr>
      <vt:lpstr>Periode 15</vt:lpstr>
      <vt:lpstr>Periode 16</vt:lpstr>
      <vt:lpstr>It’s Learning</vt:lpstr>
      <vt:lpstr>PowerPoint Presentation</vt:lpstr>
      <vt:lpstr>PowerPoint Presentation</vt:lpstr>
      <vt:lpstr>Tips om probleemloos te slagen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130</cp:revision>
  <cp:lastPrinted>2018-06-12T11:35:17Z</cp:lastPrinted>
  <dcterms:created xsi:type="dcterms:W3CDTF">2017-08-11T14:21:04Z</dcterms:created>
  <dcterms:modified xsi:type="dcterms:W3CDTF">2023-11-08T19:29:21Z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