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61" r:id="rId6"/>
    <p:sldId id="347" r:id="rId7"/>
    <p:sldId id="341" r:id="rId8"/>
    <p:sldId id="342" r:id="rId9"/>
    <p:sldId id="368" r:id="rId10"/>
    <p:sldId id="294" r:id="rId11"/>
    <p:sldId id="301" r:id="rId12"/>
    <p:sldId id="303" r:id="rId13"/>
    <p:sldId id="370" r:id="rId14"/>
    <p:sldId id="371" r:id="rId15"/>
    <p:sldId id="373" r:id="rId16"/>
    <p:sldId id="374" r:id="rId17"/>
    <p:sldId id="372" r:id="rId18"/>
    <p:sldId id="345" r:id="rId19"/>
    <p:sldId id="367" r:id="rId20"/>
    <p:sldId id="352" r:id="rId21"/>
    <p:sldId id="302"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1301D-069F-4A07-BA17-62A3B5D31321}" v="45" dt="2020-09-29T11:49:02.64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35" autoAdjust="0"/>
    <p:restoredTop sz="90943" autoAdjust="0"/>
  </p:normalViewPr>
  <p:slideViewPr>
    <p:cSldViewPr snapToGrid="0" snapToObjects="1">
      <p:cViewPr>
        <p:scale>
          <a:sx n="80" d="100"/>
          <a:sy n="80" d="100"/>
        </p:scale>
        <p:origin x="1166" y="10"/>
      </p:cViewPr>
      <p:guideLst/>
    </p:cSldViewPr>
  </p:slideViewPr>
  <p:notesTextViewPr>
    <p:cViewPr>
      <p:scale>
        <a:sx n="1" d="1"/>
        <a:sy n="1" d="1"/>
      </p:scale>
      <p:origin x="0" y="0"/>
    </p:cViewPr>
  </p:notesTextViewPr>
  <p:sorterViewPr>
    <p:cViewPr>
      <p:scale>
        <a:sx n="100" d="100"/>
        <a:sy n="100" d="100"/>
      </p:scale>
      <p:origin x="0" y="-485"/>
    </p:cViewPr>
  </p:sorterViewPr>
  <p:notesViewPr>
    <p:cSldViewPr snapToGrid="0" snapToObjects="1" showGuides="1">
      <p:cViewPr varScale="1">
        <p:scale>
          <a:sx n="139" d="100"/>
          <a:sy n="139" d="100"/>
        </p:scale>
        <p:origin x="49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Koorevaar" userId="S::mkoorevaar@davinci.nl::90f80ed0-3b4c-4721-80e2-599af616ed1d" providerId="AD" clId="Web-{68384949-C74B-4FA4-A9B1-A6A0C9361782}"/>
    <pc:docChg chg="modSld">
      <pc:chgData name="Martin Koorevaar" userId="S::mkoorevaar@davinci.nl::90f80ed0-3b4c-4721-80e2-599af616ed1d" providerId="AD" clId="Web-{68384949-C74B-4FA4-A9B1-A6A0C9361782}" dt="2020-09-18T06:23:29.060" v="17"/>
      <pc:docMkLst>
        <pc:docMk/>
      </pc:docMkLst>
      <pc:sldChg chg="modSp">
        <pc:chgData name="Martin Koorevaar" userId="S::mkoorevaar@davinci.nl::90f80ed0-3b4c-4721-80e2-599af616ed1d" providerId="AD" clId="Web-{68384949-C74B-4FA4-A9B1-A6A0C9361782}" dt="2020-09-18T06:23:29.060" v="17"/>
        <pc:sldMkLst>
          <pc:docMk/>
          <pc:sldMk cId="345798641" sldId="261"/>
        </pc:sldMkLst>
        <pc:spChg chg="mod">
          <ac:chgData name="Martin Koorevaar" userId="S::mkoorevaar@davinci.nl::90f80ed0-3b4c-4721-80e2-599af616ed1d" providerId="AD" clId="Web-{68384949-C74B-4FA4-A9B1-A6A0C9361782}" dt="2020-09-18T06:23:29.060" v="17"/>
          <ac:spMkLst>
            <pc:docMk/>
            <pc:sldMk cId="345798641" sldId="261"/>
            <ac:spMk id="3" creationId="{28A1BF19-EEFE-4F78-A0B0-FC3AE8723BA1}"/>
          </ac:spMkLst>
        </pc:spChg>
      </pc:sldChg>
    </pc:docChg>
  </pc:docChgLst>
  <pc:docChgLst>
    <pc:chgData name="Martin Koorevaar" userId="72417d81cdd3eabf" providerId="OrgId" clId="{3C41301D-069F-4A07-BA17-62A3B5D31321}"/>
    <pc:docChg chg="undo custSel addSld delSld modSld sldOrd">
      <pc:chgData name="Martin Koorevaar" userId="72417d81cdd3eabf" providerId="OrgId" clId="{3C41301D-069F-4A07-BA17-62A3B5D31321}" dt="2020-09-29T11:49:02.640" v="960" actId="1076"/>
      <pc:docMkLst>
        <pc:docMk/>
      </pc:docMkLst>
      <pc:sldChg chg="modSp mod">
        <pc:chgData name="Martin Koorevaar" userId="72417d81cdd3eabf" providerId="OrgId" clId="{3C41301D-069F-4A07-BA17-62A3B5D31321}" dt="2020-09-29T10:02:34.729" v="471" actId="20577"/>
        <pc:sldMkLst>
          <pc:docMk/>
          <pc:sldMk cId="1434987664" sldId="256"/>
        </pc:sldMkLst>
        <pc:spChg chg="mod">
          <ac:chgData name="Martin Koorevaar" userId="72417d81cdd3eabf" providerId="OrgId" clId="{3C41301D-069F-4A07-BA17-62A3B5D31321}" dt="2020-09-29T10:02:34.729" v="471" actId="20577"/>
          <ac:spMkLst>
            <pc:docMk/>
            <pc:sldMk cId="1434987664" sldId="256"/>
            <ac:spMk id="2" creationId="{C0FA49AF-10CC-8B42-977D-69584379DE41}"/>
          </ac:spMkLst>
        </pc:spChg>
      </pc:sldChg>
      <pc:sldChg chg="del">
        <pc:chgData name="Martin Koorevaar" userId="72417d81cdd3eabf" providerId="OrgId" clId="{3C41301D-069F-4A07-BA17-62A3B5D31321}" dt="2020-09-29T10:19:13.987" v="508" actId="2696"/>
        <pc:sldMkLst>
          <pc:docMk/>
          <pc:sldMk cId="3308130446" sldId="260"/>
        </pc:sldMkLst>
      </pc:sldChg>
      <pc:sldChg chg="addSp delSp modSp new mod">
        <pc:chgData name="Martin Koorevaar" userId="72417d81cdd3eabf" providerId="OrgId" clId="{3C41301D-069F-4A07-BA17-62A3B5D31321}" dt="2020-09-29T11:49:02.640" v="960" actId="1076"/>
        <pc:sldMkLst>
          <pc:docMk/>
          <pc:sldMk cId="345798641" sldId="261"/>
        </pc:sldMkLst>
        <pc:spChg chg="mod">
          <ac:chgData name="Martin Koorevaar" userId="72417d81cdd3eabf" providerId="OrgId" clId="{3C41301D-069F-4A07-BA17-62A3B5D31321}" dt="2020-09-15T10:07:40.383" v="35" actId="20577"/>
          <ac:spMkLst>
            <pc:docMk/>
            <pc:sldMk cId="345798641" sldId="261"/>
            <ac:spMk id="2" creationId="{56D8CF5B-0B2D-4095-869E-2FDBC6533696}"/>
          </ac:spMkLst>
        </pc:spChg>
        <pc:spChg chg="mod">
          <ac:chgData name="Martin Koorevaar" userId="72417d81cdd3eabf" providerId="OrgId" clId="{3C41301D-069F-4A07-BA17-62A3B5D31321}" dt="2020-09-15T10:07:58.828" v="90" actId="20577"/>
          <ac:spMkLst>
            <pc:docMk/>
            <pc:sldMk cId="345798641" sldId="261"/>
            <ac:spMk id="3" creationId="{28A1BF19-EEFE-4F78-A0B0-FC3AE8723BA1}"/>
          </ac:spMkLst>
        </pc:spChg>
        <pc:spChg chg="add del mod">
          <ac:chgData name="Martin Koorevaar" userId="72417d81cdd3eabf" providerId="OrgId" clId="{3C41301D-069F-4A07-BA17-62A3B5D31321}" dt="2020-09-29T10:20:10.807" v="510"/>
          <ac:spMkLst>
            <pc:docMk/>
            <pc:sldMk cId="345798641" sldId="261"/>
            <ac:spMk id="4" creationId="{A2AFCEA1-C3ED-439D-9366-767414C4DAD9}"/>
          </ac:spMkLst>
        </pc:spChg>
        <pc:spChg chg="del">
          <ac:chgData name="Martin Koorevaar" userId="72417d81cdd3eabf" providerId="OrgId" clId="{3C41301D-069F-4A07-BA17-62A3B5D31321}" dt="2020-09-29T09:17:08.773" v="91"/>
          <ac:spMkLst>
            <pc:docMk/>
            <pc:sldMk cId="345798641" sldId="261"/>
            <ac:spMk id="4" creationId="{BC23A446-A2CA-4D98-8CB8-F7C78D7CDD03}"/>
          </ac:spMkLst>
        </pc:spChg>
        <pc:picChg chg="add del mod">
          <ac:chgData name="Martin Koorevaar" userId="72417d81cdd3eabf" providerId="OrgId" clId="{3C41301D-069F-4A07-BA17-62A3B5D31321}" dt="2020-09-29T10:19:41.474" v="509" actId="478"/>
          <ac:picMkLst>
            <pc:docMk/>
            <pc:sldMk cId="345798641" sldId="261"/>
            <ac:picMk id="5" creationId="{387EB8DE-38AD-465F-B542-02EBA6700DA9}"/>
          </ac:picMkLst>
        </pc:picChg>
        <pc:picChg chg="add mod">
          <ac:chgData name="Martin Koorevaar" userId="72417d81cdd3eabf" providerId="OrgId" clId="{3C41301D-069F-4A07-BA17-62A3B5D31321}" dt="2020-09-29T11:49:02.640" v="960" actId="1076"/>
          <ac:picMkLst>
            <pc:docMk/>
            <pc:sldMk cId="345798641" sldId="261"/>
            <ac:picMk id="6" creationId="{91B4CA40-8E18-46AD-8C93-1AFAFCB487F6}"/>
          </ac:picMkLst>
        </pc:picChg>
      </pc:sldChg>
      <pc:sldChg chg="del">
        <pc:chgData name="Martin Koorevaar" userId="72417d81cdd3eabf" providerId="OrgId" clId="{3C41301D-069F-4A07-BA17-62A3B5D31321}" dt="2020-09-15T10:07:13.488" v="0" actId="2696"/>
        <pc:sldMkLst>
          <pc:docMk/>
          <pc:sldMk cId="2831169741" sldId="270"/>
        </pc:sldMkLst>
      </pc:sldChg>
      <pc:sldChg chg="del">
        <pc:chgData name="Martin Koorevaar" userId="72417d81cdd3eabf" providerId="OrgId" clId="{3C41301D-069F-4A07-BA17-62A3B5D31321}" dt="2020-09-15T10:07:13.488" v="0" actId="2696"/>
        <pc:sldMkLst>
          <pc:docMk/>
          <pc:sldMk cId="487601292" sldId="271"/>
        </pc:sldMkLst>
      </pc:sldChg>
      <pc:sldChg chg="del">
        <pc:chgData name="Martin Koorevaar" userId="72417d81cdd3eabf" providerId="OrgId" clId="{3C41301D-069F-4A07-BA17-62A3B5D31321}" dt="2020-09-15T10:07:13.488" v="0" actId="2696"/>
        <pc:sldMkLst>
          <pc:docMk/>
          <pc:sldMk cId="4105155264" sldId="272"/>
        </pc:sldMkLst>
      </pc:sldChg>
      <pc:sldChg chg="del">
        <pc:chgData name="Martin Koorevaar" userId="72417d81cdd3eabf" providerId="OrgId" clId="{3C41301D-069F-4A07-BA17-62A3B5D31321}" dt="2020-09-15T10:07:13.488" v="0" actId="2696"/>
        <pc:sldMkLst>
          <pc:docMk/>
          <pc:sldMk cId="609539155" sldId="273"/>
        </pc:sldMkLst>
      </pc:sldChg>
      <pc:sldChg chg="modSp add mod">
        <pc:chgData name="Martin Koorevaar" userId="72417d81cdd3eabf" providerId="OrgId" clId="{3C41301D-069F-4A07-BA17-62A3B5D31321}" dt="2020-09-29T09:38:34.037" v="308" actId="20577"/>
        <pc:sldMkLst>
          <pc:docMk/>
          <pc:sldMk cId="3070382818" sldId="294"/>
        </pc:sldMkLst>
        <pc:spChg chg="mod">
          <ac:chgData name="Martin Koorevaar" userId="72417d81cdd3eabf" providerId="OrgId" clId="{3C41301D-069F-4A07-BA17-62A3B5D31321}" dt="2020-09-29T09:38:34.037" v="308" actId="20577"/>
          <ac:spMkLst>
            <pc:docMk/>
            <pc:sldMk cId="3070382818" sldId="294"/>
            <ac:spMk id="9" creationId="{00000000-0000-0000-0000-000000000000}"/>
          </ac:spMkLst>
        </pc:spChg>
      </pc:sldChg>
      <pc:sldChg chg="add">
        <pc:chgData name="Martin Koorevaar" userId="72417d81cdd3eabf" providerId="OrgId" clId="{3C41301D-069F-4A07-BA17-62A3B5D31321}" dt="2020-09-29T09:38:16.974" v="296"/>
        <pc:sldMkLst>
          <pc:docMk/>
          <pc:sldMk cId="78286071" sldId="301"/>
        </pc:sldMkLst>
      </pc:sldChg>
      <pc:sldChg chg="modSp add">
        <pc:chgData name="Martin Koorevaar" userId="72417d81cdd3eabf" providerId="OrgId" clId="{3C41301D-069F-4A07-BA17-62A3B5D31321}" dt="2020-09-29T10:19:06.467" v="507"/>
        <pc:sldMkLst>
          <pc:docMk/>
          <pc:sldMk cId="0" sldId="302"/>
        </pc:sldMkLst>
        <pc:spChg chg="mod">
          <ac:chgData name="Martin Koorevaar" userId="72417d81cdd3eabf" providerId="OrgId" clId="{3C41301D-069F-4A07-BA17-62A3B5D31321}" dt="2020-09-29T10:19:06.467" v="507"/>
          <ac:spMkLst>
            <pc:docMk/>
            <pc:sldMk cId="0" sldId="302"/>
            <ac:spMk id="30723" creationId="{00000000-0000-0000-0000-000000000000}"/>
          </ac:spMkLst>
        </pc:spChg>
      </pc:sldChg>
      <pc:sldChg chg="modSp add mod">
        <pc:chgData name="Martin Koorevaar" userId="72417d81cdd3eabf" providerId="OrgId" clId="{3C41301D-069F-4A07-BA17-62A3B5D31321}" dt="2020-09-29T10:11:13.888" v="474" actId="1076"/>
        <pc:sldMkLst>
          <pc:docMk/>
          <pc:sldMk cId="3732282016" sldId="303"/>
        </pc:sldMkLst>
        <pc:picChg chg="mod">
          <ac:chgData name="Martin Koorevaar" userId="72417d81cdd3eabf" providerId="OrgId" clId="{3C41301D-069F-4A07-BA17-62A3B5D31321}" dt="2020-09-29T10:11:13.888" v="474" actId="1076"/>
          <ac:picMkLst>
            <pc:docMk/>
            <pc:sldMk cId="3732282016" sldId="303"/>
            <ac:picMk id="6" creationId="{7295BD7E-4724-4310-81B8-59F63EF5D685}"/>
          </ac:picMkLst>
        </pc:picChg>
      </pc:sldChg>
      <pc:sldChg chg="delSp modSp add mod">
        <pc:chgData name="Martin Koorevaar" userId="72417d81cdd3eabf" providerId="OrgId" clId="{3C41301D-069F-4A07-BA17-62A3B5D31321}" dt="2020-09-29T09:19:38.419" v="103" actId="20577"/>
        <pc:sldMkLst>
          <pc:docMk/>
          <pc:sldMk cId="1466596562" sldId="341"/>
        </pc:sldMkLst>
        <pc:spChg chg="mod">
          <ac:chgData name="Martin Koorevaar" userId="72417d81cdd3eabf" providerId="OrgId" clId="{3C41301D-069F-4A07-BA17-62A3B5D31321}" dt="2020-09-29T09:19:38.419" v="103" actId="20577"/>
          <ac:spMkLst>
            <pc:docMk/>
            <pc:sldMk cId="1466596562" sldId="341"/>
            <ac:spMk id="5123" creationId="{00000000-0000-0000-0000-000000000000}"/>
          </ac:spMkLst>
        </pc:spChg>
        <pc:spChg chg="mod">
          <ac:chgData name="Martin Koorevaar" userId="72417d81cdd3eabf" providerId="OrgId" clId="{3C41301D-069F-4A07-BA17-62A3B5D31321}" dt="2020-09-29T09:18:10.431" v="96"/>
          <ac:spMkLst>
            <pc:docMk/>
            <pc:sldMk cId="1466596562" sldId="341"/>
            <ac:spMk id="15364" creationId="{00000000-0000-0000-0000-000000000000}"/>
          </ac:spMkLst>
        </pc:spChg>
        <pc:picChg chg="del">
          <ac:chgData name="Martin Koorevaar" userId="72417d81cdd3eabf" providerId="OrgId" clId="{3C41301D-069F-4A07-BA17-62A3B5D31321}" dt="2020-09-29T09:18:17.282" v="97" actId="478"/>
          <ac:picMkLst>
            <pc:docMk/>
            <pc:sldMk cId="1466596562" sldId="341"/>
            <ac:picMk id="1028" creationId="{00000000-0000-0000-0000-000000000000}"/>
          </ac:picMkLst>
        </pc:picChg>
      </pc:sldChg>
      <pc:sldChg chg="modSp add ord">
        <pc:chgData name="Martin Koorevaar" userId="72417d81cdd3eabf" providerId="OrgId" clId="{3C41301D-069F-4A07-BA17-62A3B5D31321}" dt="2020-09-29T09:30:07.865" v="234"/>
        <pc:sldMkLst>
          <pc:docMk/>
          <pc:sldMk cId="3585584192" sldId="342"/>
        </pc:sldMkLst>
        <pc:spChg chg="mod">
          <ac:chgData name="Martin Koorevaar" userId="72417d81cdd3eabf" providerId="OrgId" clId="{3C41301D-069F-4A07-BA17-62A3B5D31321}" dt="2020-09-29T09:26:44.381" v="172"/>
          <ac:spMkLst>
            <pc:docMk/>
            <pc:sldMk cId="3585584192" sldId="342"/>
            <ac:spMk id="15364" creationId="{00000000-0000-0000-0000-000000000000}"/>
          </ac:spMkLst>
        </pc:spChg>
      </pc:sldChg>
      <pc:sldChg chg="modSp add mod">
        <pc:chgData name="Martin Koorevaar" userId="72417d81cdd3eabf" providerId="OrgId" clId="{3C41301D-069F-4A07-BA17-62A3B5D31321}" dt="2020-09-29T09:23:27.114" v="147" actId="20577"/>
        <pc:sldMkLst>
          <pc:docMk/>
          <pc:sldMk cId="1691346920" sldId="345"/>
        </pc:sldMkLst>
        <pc:spChg chg="mod">
          <ac:chgData name="Martin Koorevaar" userId="72417d81cdd3eabf" providerId="OrgId" clId="{3C41301D-069F-4A07-BA17-62A3B5D31321}" dt="2020-09-29T09:23:27.114" v="147" actId="20577"/>
          <ac:spMkLst>
            <pc:docMk/>
            <pc:sldMk cId="1691346920" sldId="345"/>
            <ac:spMk id="5123" creationId="{00000000-0000-0000-0000-000000000000}"/>
          </ac:spMkLst>
        </pc:spChg>
        <pc:spChg chg="mod">
          <ac:chgData name="Martin Koorevaar" userId="72417d81cdd3eabf" providerId="OrgId" clId="{3C41301D-069F-4A07-BA17-62A3B5D31321}" dt="2020-09-29T09:19:07.582" v="100"/>
          <ac:spMkLst>
            <pc:docMk/>
            <pc:sldMk cId="1691346920" sldId="345"/>
            <ac:spMk id="15364" creationId="{00000000-0000-0000-0000-000000000000}"/>
          </ac:spMkLst>
        </pc:spChg>
      </pc:sldChg>
      <pc:sldChg chg="modSp add mod">
        <pc:chgData name="Martin Koorevaar" userId="72417d81cdd3eabf" providerId="OrgId" clId="{3C41301D-069F-4A07-BA17-62A3B5D31321}" dt="2020-09-29T09:29:18.213" v="232" actId="20577"/>
        <pc:sldMkLst>
          <pc:docMk/>
          <pc:sldMk cId="1654239413" sldId="347"/>
        </pc:sldMkLst>
        <pc:spChg chg="mod">
          <ac:chgData name="Martin Koorevaar" userId="72417d81cdd3eabf" providerId="OrgId" clId="{3C41301D-069F-4A07-BA17-62A3B5D31321}" dt="2020-09-29T09:29:18.213" v="232" actId="20577"/>
          <ac:spMkLst>
            <pc:docMk/>
            <pc:sldMk cId="1654239413" sldId="347"/>
            <ac:spMk id="5123" creationId="{00000000-0000-0000-0000-000000000000}"/>
          </ac:spMkLst>
        </pc:spChg>
        <pc:spChg chg="mod">
          <ac:chgData name="Martin Koorevaar" userId="72417d81cdd3eabf" providerId="OrgId" clId="{3C41301D-069F-4A07-BA17-62A3B5D31321}" dt="2020-09-29T09:28:12.535" v="173"/>
          <ac:spMkLst>
            <pc:docMk/>
            <pc:sldMk cId="1654239413" sldId="347"/>
            <ac:spMk id="15364" creationId="{00000000-0000-0000-0000-000000000000}"/>
          </ac:spMkLst>
        </pc:spChg>
      </pc:sldChg>
      <pc:sldChg chg="modSp add">
        <pc:chgData name="Martin Koorevaar" userId="72417d81cdd3eabf" providerId="OrgId" clId="{3C41301D-069F-4A07-BA17-62A3B5D31321}" dt="2020-09-29T09:26:29.514" v="171"/>
        <pc:sldMkLst>
          <pc:docMk/>
          <pc:sldMk cId="1496916695" sldId="352"/>
        </pc:sldMkLst>
        <pc:spChg chg="mod">
          <ac:chgData name="Martin Koorevaar" userId="72417d81cdd3eabf" providerId="OrgId" clId="{3C41301D-069F-4A07-BA17-62A3B5D31321}" dt="2020-09-29T09:26:29.514" v="171"/>
          <ac:spMkLst>
            <pc:docMk/>
            <pc:sldMk cId="1496916695" sldId="352"/>
            <ac:spMk id="15364" creationId="{00000000-0000-0000-0000-000000000000}"/>
          </ac:spMkLst>
        </pc:spChg>
      </pc:sldChg>
      <pc:sldChg chg="addSp delSp modSp add mod">
        <pc:chgData name="Martin Koorevaar" userId="72417d81cdd3eabf" providerId="OrgId" clId="{3C41301D-069F-4A07-BA17-62A3B5D31321}" dt="2020-09-29T10:17:05.190" v="506" actId="1076"/>
        <pc:sldMkLst>
          <pc:docMk/>
          <pc:sldMk cId="1576420613" sldId="367"/>
        </pc:sldMkLst>
        <pc:spChg chg="mod">
          <ac:chgData name="Martin Koorevaar" userId="72417d81cdd3eabf" providerId="OrgId" clId="{3C41301D-069F-4A07-BA17-62A3B5D31321}" dt="2020-09-29T09:23:47.844" v="158" actId="20577"/>
          <ac:spMkLst>
            <pc:docMk/>
            <pc:sldMk cId="1576420613" sldId="367"/>
            <ac:spMk id="5123" creationId="{00000000-0000-0000-0000-000000000000}"/>
          </ac:spMkLst>
        </pc:spChg>
        <pc:spChg chg="mod">
          <ac:chgData name="Martin Koorevaar" userId="72417d81cdd3eabf" providerId="OrgId" clId="{3C41301D-069F-4A07-BA17-62A3B5D31321}" dt="2020-09-29T09:21:15.708" v="111"/>
          <ac:spMkLst>
            <pc:docMk/>
            <pc:sldMk cId="1576420613" sldId="367"/>
            <ac:spMk id="15364" creationId="{00000000-0000-0000-0000-000000000000}"/>
          </ac:spMkLst>
        </pc:spChg>
        <pc:picChg chg="add mod">
          <ac:chgData name="Martin Koorevaar" userId="72417d81cdd3eabf" providerId="OrgId" clId="{3C41301D-069F-4A07-BA17-62A3B5D31321}" dt="2020-09-29T10:17:02.424" v="505" actId="1076"/>
          <ac:picMkLst>
            <pc:docMk/>
            <pc:sldMk cId="1576420613" sldId="367"/>
            <ac:picMk id="3" creationId="{06F54C09-99F8-4AE1-883F-A449ADE1A800}"/>
          </ac:picMkLst>
        </pc:picChg>
        <pc:picChg chg="add mod">
          <ac:chgData name="Martin Koorevaar" userId="72417d81cdd3eabf" providerId="OrgId" clId="{3C41301D-069F-4A07-BA17-62A3B5D31321}" dt="2020-09-29T10:17:05.190" v="506" actId="1076"/>
          <ac:picMkLst>
            <pc:docMk/>
            <pc:sldMk cId="1576420613" sldId="367"/>
            <ac:picMk id="5" creationId="{A6EB4835-9895-4499-BA58-15F8732188B8}"/>
          </ac:picMkLst>
        </pc:picChg>
        <pc:picChg chg="del">
          <ac:chgData name="Martin Koorevaar" userId="72417d81cdd3eabf" providerId="OrgId" clId="{3C41301D-069F-4A07-BA17-62A3B5D31321}" dt="2020-09-29T09:24:11.303" v="159" actId="478"/>
          <ac:picMkLst>
            <pc:docMk/>
            <pc:sldMk cId="1576420613" sldId="367"/>
            <ac:picMk id="1026" creationId="{06C687F8-E60C-40BE-A555-82625D6199DE}"/>
          </ac:picMkLst>
        </pc:picChg>
        <pc:picChg chg="del">
          <ac:chgData name="Martin Koorevaar" userId="72417d81cdd3eabf" providerId="OrgId" clId="{3C41301D-069F-4A07-BA17-62A3B5D31321}" dt="2020-09-29T09:24:13.008" v="160" actId="478"/>
          <ac:picMkLst>
            <pc:docMk/>
            <pc:sldMk cId="1576420613" sldId="367"/>
            <ac:picMk id="1028" creationId="{4B98BBDD-90EE-4EA6-96C2-363221704C1A}"/>
          </ac:picMkLst>
        </pc:picChg>
      </pc:sldChg>
      <pc:sldChg chg="addSp delSp modSp new mod">
        <pc:chgData name="Martin Koorevaar" userId="72417d81cdd3eabf" providerId="OrgId" clId="{3C41301D-069F-4A07-BA17-62A3B5D31321}" dt="2020-09-29T09:35:33.616" v="294" actId="22"/>
        <pc:sldMkLst>
          <pc:docMk/>
          <pc:sldMk cId="3143595473" sldId="368"/>
        </pc:sldMkLst>
        <pc:spChg chg="mod">
          <ac:chgData name="Martin Koorevaar" userId="72417d81cdd3eabf" providerId="OrgId" clId="{3C41301D-069F-4A07-BA17-62A3B5D31321}" dt="2020-09-29T09:30:36.805" v="253" actId="20577"/>
          <ac:spMkLst>
            <pc:docMk/>
            <pc:sldMk cId="3143595473" sldId="368"/>
            <ac:spMk id="2" creationId="{9AAFEFCC-F7A3-466A-8017-2A10F312FDC3}"/>
          </ac:spMkLst>
        </pc:spChg>
        <pc:spChg chg="del">
          <ac:chgData name="Martin Koorevaar" userId="72417d81cdd3eabf" providerId="OrgId" clId="{3C41301D-069F-4A07-BA17-62A3B5D31321}" dt="2020-09-29T09:33:15.335" v="291" actId="22"/>
          <ac:spMkLst>
            <pc:docMk/>
            <pc:sldMk cId="3143595473" sldId="368"/>
            <ac:spMk id="3" creationId="{E88CDBEA-6F22-4BD5-B76C-50F59AB129F5}"/>
          </ac:spMkLst>
        </pc:spChg>
        <pc:spChg chg="del">
          <ac:chgData name="Martin Koorevaar" userId="72417d81cdd3eabf" providerId="OrgId" clId="{3C41301D-069F-4A07-BA17-62A3B5D31321}" dt="2020-09-29T09:34:35.306" v="293"/>
          <ac:spMkLst>
            <pc:docMk/>
            <pc:sldMk cId="3143595473" sldId="368"/>
            <ac:spMk id="4" creationId="{EE49210C-5944-4F26-B19D-F426ADC61060}"/>
          </ac:spMkLst>
        </pc:spChg>
        <pc:spChg chg="add del mod">
          <ac:chgData name="Martin Koorevaar" userId="72417d81cdd3eabf" providerId="OrgId" clId="{3C41301D-069F-4A07-BA17-62A3B5D31321}" dt="2020-09-29T09:35:33.616" v="294" actId="22"/>
          <ac:spMkLst>
            <pc:docMk/>
            <pc:sldMk cId="3143595473" sldId="368"/>
            <ac:spMk id="8" creationId="{B17B17E3-6129-4221-BFA9-FC0EBADF9149}"/>
          </ac:spMkLst>
        </pc:spChg>
        <pc:picChg chg="add del mod ord">
          <ac:chgData name="Martin Koorevaar" userId="72417d81cdd3eabf" providerId="OrgId" clId="{3C41301D-069F-4A07-BA17-62A3B5D31321}" dt="2020-09-29T09:34:33.400" v="292" actId="21"/>
          <ac:picMkLst>
            <pc:docMk/>
            <pc:sldMk cId="3143595473" sldId="368"/>
            <ac:picMk id="6" creationId="{11646F50-B96A-489A-B222-583BF7A7A403}"/>
          </ac:picMkLst>
        </pc:picChg>
        <pc:picChg chg="add mod">
          <ac:chgData name="Martin Koorevaar" userId="72417d81cdd3eabf" providerId="OrgId" clId="{3C41301D-069F-4A07-BA17-62A3B5D31321}" dt="2020-09-29T09:34:35.306" v="293"/>
          <ac:picMkLst>
            <pc:docMk/>
            <pc:sldMk cId="3143595473" sldId="368"/>
            <ac:picMk id="9" creationId="{9E7A059E-F93F-4400-AF3F-2106CBE640C7}"/>
          </ac:picMkLst>
        </pc:picChg>
        <pc:picChg chg="add mod ord">
          <ac:chgData name="Martin Koorevaar" userId="72417d81cdd3eabf" providerId="OrgId" clId="{3C41301D-069F-4A07-BA17-62A3B5D31321}" dt="2020-09-29T09:35:33.616" v="294" actId="22"/>
          <ac:picMkLst>
            <pc:docMk/>
            <pc:sldMk cId="3143595473" sldId="368"/>
            <ac:picMk id="11" creationId="{7E879A92-DE7A-4B39-9495-84ABA52844F1}"/>
          </ac:picMkLst>
        </pc:picChg>
      </pc:sldChg>
      <pc:sldChg chg="addSp delSp modSp new del mod">
        <pc:chgData name="Martin Koorevaar" userId="72417d81cdd3eabf" providerId="OrgId" clId="{3C41301D-069F-4A07-BA17-62A3B5D31321}" dt="2020-09-29T09:38:48.312" v="309" actId="2696"/>
        <pc:sldMkLst>
          <pc:docMk/>
          <pc:sldMk cId="2468010553" sldId="369"/>
        </pc:sldMkLst>
        <pc:spChg chg="mod">
          <ac:chgData name="Martin Koorevaar" userId="72417d81cdd3eabf" providerId="OrgId" clId="{3C41301D-069F-4A07-BA17-62A3B5D31321}" dt="2020-09-29T09:30:54.819" v="266" actId="20577"/>
          <ac:spMkLst>
            <pc:docMk/>
            <pc:sldMk cId="2468010553" sldId="369"/>
            <ac:spMk id="2" creationId="{E3A0DA5A-F3A0-48A8-AC10-B99D2E142CC3}"/>
          </ac:spMkLst>
        </pc:spChg>
        <pc:spChg chg="del">
          <ac:chgData name="Martin Koorevaar" userId="72417d81cdd3eabf" providerId="OrgId" clId="{3C41301D-069F-4A07-BA17-62A3B5D31321}" dt="2020-09-29T09:35:38.616" v="295" actId="22"/>
          <ac:spMkLst>
            <pc:docMk/>
            <pc:sldMk cId="2468010553" sldId="369"/>
            <ac:spMk id="3" creationId="{8319C221-87DB-49B2-AA99-8AFDE3223AA7}"/>
          </ac:spMkLst>
        </pc:spChg>
        <pc:picChg chg="add mod ord">
          <ac:chgData name="Martin Koorevaar" userId="72417d81cdd3eabf" providerId="OrgId" clId="{3C41301D-069F-4A07-BA17-62A3B5D31321}" dt="2020-09-29T09:35:38.616" v="295" actId="22"/>
          <ac:picMkLst>
            <pc:docMk/>
            <pc:sldMk cId="2468010553" sldId="369"/>
            <ac:picMk id="6" creationId="{26052993-BE66-4CEA-9AC0-4AB53DC5A7AB}"/>
          </ac:picMkLst>
        </pc:picChg>
      </pc:sldChg>
      <pc:sldChg chg="addSp delSp modSp new mod">
        <pc:chgData name="Martin Koorevaar" userId="72417d81cdd3eabf" providerId="OrgId" clId="{3C41301D-069F-4A07-BA17-62A3B5D31321}" dt="2020-09-29T09:40:54.977" v="316" actId="1076"/>
        <pc:sldMkLst>
          <pc:docMk/>
          <pc:sldMk cId="2602864450" sldId="370"/>
        </pc:sldMkLst>
        <pc:spChg chg="mod">
          <ac:chgData name="Martin Koorevaar" userId="72417d81cdd3eabf" providerId="OrgId" clId="{3C41301D-069F-4A07-BA17-62A3B5D31321}" dt="2020-09-29T09:31:10.025" v="274" actId="20577"/>
          <ac:spMkLst>
            <pc:docMk/>
            <pc:sldMk cId="2602864450" sldId="370"/>
            <ac:spMk id="2" creationId="{84D3FC9F-713A-4799-A395-FBAE94C171C8}"/>
          </ac:spMkLst>
        </pc:spChg>
        <pc:spChg chg="del mod">
          <ac:chgData name="Martin Koorevaar" userId="72417d81cdd3eabf" providerId="OrgId" clId="{3C41301D-069F-4A07-BA17-62A3B5D31321}" dt="2020-09-29T09:40:13.491" v="312" actId="22"/>
          <ac:spMkLst>
            <pc:docMk/>
            <pc:sldMk cId="2602864450" sldId="370"/>
            <ac:spMk id="3" creationId="{5E8E92BD-D48D-4B24-997F-F9BECC1C8068}"/>
          </ac:spMkLst>
        </pc:spChg>
        <pc:spChg chg="del">
          <ac:chgData name="Martin Koorevaar" userId="72417d81cdd3eabf" providerId="OrgId" clId="{3C41301D-069F-4A07-BA17-62A3B5D31321}" dt="2020-09-29T09:40:46.616" v="313"/>
          <ac:spMkLst>
            <pc:docMk/>
            <pc:sldMk cId="2602864450" sldId="370"/>
            <ac:spMk id="4" creationId="{EDEB7652-21FF-4975-8216-8C2908125F06}"/>
          </ac:spMkLst>
        </pc:spChg>
        <pc:picChg chg="add mod ord">
          <ac:chgData name="Martin Koorevaar" userId="72417d81cdd3eabf" providerId="OrgId" clId="{3C41301D-069F-4A07-BA17-62A3B5D31321}" dt="2020-09-29T09:40:13.491" v="312" actId="22"/>
          <ac:picMkLst>
            <pc:docMk/>
            <pc:sldMk cId="2602864450" sldId="370"/>
            <ac:picMk id="6" creationId="{C07ED683-074E-4B96-945D-55E9A3C8C28B}"/>
          </ac:picMkLst>
        </pc:picChg>
        <pc:picChg chg="add mod">
          <ac:chgData name="Martin Koorevaar" userId="72417d81cdd3eabf" providerId="OrgId" clId="{3C41301D-069F-4A07-BA17-62A3B5D31321}" dt="2020-09-29T09:40:54.977" v="316" actId="1076"/>
          <ac:picMkLst>
            <pc:docMk/>
            <pc:sldMk cId="2602864450" sldId="370"/>
            <ac:picMk id="1026" creationId="{5B363B2C-9439-4DEF-BDC5-936A2E2C5A8D}"/>
          </ac:picMkLst>
        </pc:picChg>
      </pc:sldChg>
      <pc:sldChg chg="addSp delSp modSp new mod">
        <pc:chgData name="Martin Koorevaar" userId="72417d81cdd3eabf" providerId="OrgId" clId="{3C41301D-069F-4A07-BA17-62A3B5D31321}" dt="2020-09-29T10:55:49.575" v="956" actId="404"/>
        <pc:sldMkLst>
          <pc:docMk/>
          <pc:sldMk cId="3436242255" sldId="371"/>
        </pc:sldMkLst>
        <pc:spChg chg="mod">
          <ac:chgData name="Martin Koorevaar" userId="72417d81cdd3eabf" providerId="OrgId" clId="{3C41301D-069F-4A07-BA17-62A3B5D31321}" dt="2020-09-29T09:42:16.259" v="329" actId="20577"/>
          <ac:spMkLst>
            <pc:docMk/>
            <pc:sldMk cId="3436242255" sldId="371"/>
            <ac:spMk id="2" creationId="{66803203-D510-4BE6-AD3E-BD6EF42A1A57}"/>
          </ac:spMkLst>
        </pc:spChg>
        <pc:spChg chg="del">
          <ac:chgData name="Martin Koorevaar" userId="72417d81cdd3eabf" providerId="OrgId" clId="{3C41301D-069F-4A07-BA17-62A3B5D31321}" dt="2020-09-29T09:42:07.795" v="317" actId="22"/>
          <ac:spMkLst>
            <pc:docMk/>
            <pc:sldMk cId="3436242255" sldId="371"/>
            <ac:spMk id="3" creationId="{C05C19D2-8D51-4902-B679-A1AB373DDD18}"/>
          </ac:spMkLst>
        </pc:spChg>
        <pc:spChg chg="del">
          <ac:chgData name="Martin Koorevaar" userId="72417d81cdd3eabf" providerId="OrgId" clId="{3C41301D-069F-4A07-BA17-62A3B5D31321}" dt="2020-09-29T09:56:16.776" v="338"/>
          <ac:spMkLst>
            <pc:docMk/>
            <pc:sldMk cId="3436242255" sldId="371"/>
            <ac:spMk id="4" creationId="{4B79DDA1-C8F9-4707-B067-0F7199BEE3DF}"/>
          </ac:spMkLst>
        </pc:spChg>
        <pc:spChg chg="add mod">
          <ac:chgData name="Martin Koorevaar" userId="72417d81cdd3eabf" providerId="OrgId" clId="{3C41301D-069F-4A07-BA17-62A3B5D31321}" dt="2020-09-29T10:55:49.575" v="956" actId="404"/>
          <ac:spMkLst>
            <pc:docMk/>
            <pc:sldMk cId="3436242255" sldId="371"/>
            <ac:spMk id="7" creationId="{4E0C5640-5AE0-4FA1-955A-D2934B35CE4D}"/>
          </ac:spMkLst>
        </pc:spChg>
        <pc:spChg chg="add del mod">
          <ac:chgData name="Martin Koorevaar" userId="72417d81cdd3eabf" providerId="OrgId" clId="{3C41301D-069F-4A07-BA17-62A3B5D31321}" dt="2020-09-29T09:59:43.478" v="464"/>
          <ac:spMkLst>
            <pc:docMk/>
            <pc:sldMk cId="3436242255" sldId="371"/>
            <ac:spMk id="9" creationId="{98D0FBE2-EEEA-4EB8-8FE8-D7B7BB4E0847}"/>
          </ac:spMkLst>
        </pc:spChg>
        <pc:picChg chg="add del mod">
          <ac:chgData name="Martin Koorevaar" userId="72417d81cdd3eabf" providerId="OrgId" clId="{3C41301D-069F-4A07-BA17-62A3B5D31321}" dt="2020-09-29T09:56:51.292" v="419" actId="478"/>
          <ac:picMkLst>
            <pc:docMk/>
            <pc:sldMk cId="3436242255" sldId="371"/>
            <ac:picMk id="5" creationId="{5EE9273E-CC8B-4143-AB66-3E3DDCA9682B}"/>
          </ac:picMkLst>
        </pc:picChg>
        <pc:picChg chg="add del mod ord">
          <ac:chgData name="Martin Koorevaar" userId="72417d81cdd3eabf" providerId="OrgId" clId="{3C41301D-069F-4A07-BA17-62A3B5D31321}" dt="2020-09-29T09:56:19.278" v="339" actId="478"/>
          <ac:picMkLst>
            <pc:docMk/>
            <pc:sldMk cId="3436242255" sldId="371"/>
            <ac:picMk id="6" creationId="{10A01E4C-B52C-49D5-A508-B1D12C860199}"/>
          </ac:picMkLst>
        </pc:picChg>
        <pc:picChg chg="add mod">
          <ac:chgData name="Martin Koorevaar" userId="72417d81cdd3eabf" providerId="OrgId" clId="{3C41301D-069F-4A07-BA17-62A3B5D31321}" dt="2020-09-29T10:12:50.719" v="488" actId="1076"/>
          <ac:picMkLst>
            <pc:docMk/>
            <pc:sldMk cId="3436242255" sldId="371"/>
            <ac:picMk id="1026" creationId="{68F61750-9B0B-4BC0-8552-5B10FBE93972}"/>
          </ac:picMkLst>
        </pc:picChg>
      </pc:sldChg>
      <pc:sldChg chg="addSp delSp modSp new mod">
        <pc:chgData name="Martin Koorevaar" userId="72417d81cdd3eabf" providerId="OrgId" clId="{3C41301D-069F-4A07-BA17-62A3B5D31321}" dt="2020-09-29T10:02:09.862" v="470" actId="22"/>
        <pc:sldMkLst>
          <pc:docMk/>
          <pc:sldMk cId="2708804293" sldId="372"/>
        </pc:sldMkLst>
        <pc:spChg chg="mod">
          <ac:chgData name="Martin Koorevaar" userId="72417d81cdd3eabf" providerId="OrgId" clId="{3C41301D-069F-4A07-BA17-62A3B5D31321}" dt="2020-09-29T09:31:47.555" v="290" actId="27636"/>
          <ac:spMkLst>
            <pc:docMk/>
            <pc:sldMk cId="2708804293" sldId="372"/>
            <ac:spMk id="2" creationId="{1F3F3BB6-59D2-46F7-9747-9BD8C1A6B612}"/>
          </ac:spMkLst>
        </pc:spChg>
        <pc:spChg chg="del">
          <ac:chgData name="Martin Koorevaar" userId="72417d81cdd3eabf" providerId="OrgId" clId="{3C41301D-069F-4A07-BA17-62A3B5D31321}" dt="2020-09-29T10:02:09.862" v="470" actId="22"/>
          <ac:spMkLst>
            <pc:docMk/>
            <pc:sldMk cId="2708804293" sldId="372"/>
            <ac:spMk id="3" creationId="{DC155A24-9047-42F0-8C22-A6741A6EF592}"/>
          </ac:spMkLst>
        </pc:spChg>
        <pc:spChg chg="del">
          <ac:chgData name="Martin Koorevaar" userId="72417d81cdd3eabf" providerId="OrgId" clId="{3C41301D-069F-4A07-BA17-62A3B5D31321}" dt="2020-09-29T10:00:41.472" v="466"/>
          <ac:spMkLst>
            <pc:docMk/>
            <pc:sldMk cId="2708804293" sldId="372"/>
            <ac:spMk id="4" creationId="{7D54B823-4E7B-4892-940C-9FAFAF020ECF}"/>
          </ac:spMkLst>
        </pc:spChg>
        <pc:picChg chg="add mod ord">
          <ac:chgData name="Martin Koorevaar" userId="72417d81cdd3eabf" providerId="OrgId" clId="{3C41301D-069F-4A07-BA17-62A3B5D31321}" dt="2020-09-29T10:02:09.862" v="470" actId="22"/>
          <ac:picMkLst>
            <pc:docMk/>
            <pc:sldMk cId="2708804293" sldId="372"/>
            <ac:picMk id="6" creationId="{83F411D7-C38A-47E1-BA83-D2CD36F19D59}"/>
          </ac:picMkLst>
        </pc:picChg>
        <pc:picChg chg="add mod">
          <ac:chgData name="Martin Koorevaar" userId="72417d81cdd3eabf" providerId="OrgId" clId="{3C41301D-069F-4A07-BA17-62A3B5D31321}" dt="2020-09-29T10:00:51.499" v="469" actId="1076"/>
          <ac:picMkLst>
            <pc:docMk/>
            <pc:sldMk cId="2708804293" sldId="372"/>
            <ac:picMk id="3074" creationId="{B5C5EB27-3097-460B-873E-CAD2A257D70E}"/>
          </ac:picMkLst>
        </pc:picChg>
      </pc:sldChg>
      <pc:sldChg chg="addSp delSp modSp add mod">
        <pc:chgData name="Martin Koorevaar" userId="72417d81cdd3eabf" providerId="OrgId" clId="{3C41301D-069F-4A07-BA17-62A3B5D31321}" dt="2020-09-29T10:53:15.468" v="880" actId="20577"/>
        <pc:sldMkLst>
          <pc:docMk/>
          <pc:sldMk cId="1035865699" sldId="373"/>
        </pc:sldMkLst>
        <pc:spChg chg="mod">
          <ac:chgData name="Martin Koorevaar" userId="72417d81cdd3eabf" providerId="OrgId" clId="{3C41301D-069F-4A07-BA17-62A3B5D31321}" dt="2020-09-29T10:51:38.276" v="774" actId="20577"/>
          <ac:spMkLst>
            <pc:docMk/>
            <pc:sldMk cId="1035865699" sldId="373"/>
            <ac:spMk id="2" creationId="{66803203-D510-4BE6-AD3E-BD6EF42A1A57}"/>
          </ac:spMkLst>
        </pc:spChg>
        <pc:spChg chg="del">
          <ac:chgData name="Martin Koorevaar" userId="72417d81cdd3eabf" providerId="OrgId" clId="{3C41301D-069F-4A07-BA17-62A3B5D31321}" dt="2020-09-29T09:57:02.453" v="420"/>
          <ac:spMkLst>
            <pc:docMk/>
            <pc:sldMk cId="1035865699" sldId="373"/>
            <ac:spMk id="4" creationId="{4B79DDA1-C8F9-4707-B067-0F7199BEE3DF}"/>
          </ac:spMkLst>
        </pc:spChg>
        <pc:spChg chg="add del mod">
          <ac:chgData name="Martin Koorevaar" userId="72417d81cdd3eabf" providerId="OrgId" clId="{3C41301D-069F-4A07-BA17-62A3B5D31321}" dt="2020-09-29T09:43:29.411" v="334" actId="22"/>
          <ac:spMkLst>
            <pc:docMk/>
            <pc:sldMk cId="1035865699" sldId="373"/>
            <ac:spMk id="5" creationId="{A4AF261F-9EA3-4873-AE93-E756DC4953B7}"/>
          </ac:spMkLst>
        </pc:spChg>
        <pc:spChg chg="add mod">
          <ac:chgData name="Martin Koorevaar" userId="72417d81cdd3eabf" providerId="OrgId" clId="{3C41301D-069F-4A07-BA17-62A3B5D31321}" dt="2020-09-29T10:53:15.468" v="880" actId="20577"/>
          <ac:spMkLst>
            <pc:docMk/>
            <pc:sldMk cId="1035865699" sldId="373"/>
            <ac:spMk id="6" creationId="{DB82226D-1804-48C8-9EB2-06ED43E83B2D}"/>
          </ac:spMkLst>
        </pc:spChg>
        <pc:spChg chg="add del mod">
          <ac:chgData name="Martin Koorevaar" userId="72417d81cdd3eabf" providerId="OrgId" clId="{3C41301D-069F-4A07-BA17-62A3B5D31321}" dt="2020-09-29T10:00:09.301" v="465"/>
          <ac:spMkLst>
            <pc:docMk/>
            <pc:sldMk cId="1035865699" sldId="373"/>
            <ac:spMk id="9" creationId="{193D1D2F-E4EA-4872-A35D-57A216D6BB60}"/>
          </ac:spMkLst>
        </pc:spChg>
        <pc:picChg chg="add del mod">
          <ac:chgData name="Martin Koorevaar" userId="72417d81cdd3eabf" providerId="OrgId" clId="{3C41301D-069F-4A07-BA17-62A3B5D31321}" dt="2020-09-29T09:57:32.640" v="462" actId="478"/>
          <ac:picMkLst>
            <pc:docMk/>
            <pc:sldMk cId="1035865699" sldId="373"/>
            <ac:picMk id="5" creationId="{2AB6222C-12B6-4773-A25C-3E8AD5AC6095}"/>
          </ac:picMkLst>
        </pc:picChg>
        <pc:picChg chg="del">
          <ac:chgData name="Martin Koorevaar" userId="72417d81cdd3eabf" providerId="OrgId" clId="{3C41301D-069F-4A07-BA17-62A3B5D31321}" dt="2020-09-29T09:42:31.007" v="333" actId="478"/>
          <ac:picMkLst>
            <pc:docMk/>
            <pc:sldMk cId="1035865699" sldId="373"/>
            <ac:picMk id="6" creationId="{10A01E4C-B52C-49D5-A508-B1D12C860199}"/>
          </ac:picMkLst>
        </pc:picChg>
        <pc:picChg chg="add del mod ord">
          <ac:chgData name="Martin Koorevaar" userId="72417d81cdd3eabf" providerId="OrgId" clId="{3C41301D-069F-4A07-BA17-62A3B5D31321}" dt="2020-09-29T09:57:04.080" v="421" actId="478"/>
          <ac:picMkLst>
            <pc:docMk/>
            <pc:sldMk cId="1035865699" sldId="373"/>
            <ac:picMk id="8" creationId="{067383D2-B402-408E-8FD5-AFA792B97628}"/>
          </ac:picMkLst>
        </pc:picChg>
        <pc:picChg chg="add mod">
          <ac:chgData name="Martin Koorevaar" userId="72417d81cdd3eabf" providerId="OrgId" clId="{3C41301D-069F-4A07-BA17-62A3B5D31321}" dt="2020-09-29T10:14:16.260" v="501" actId="1076"/>
          <ac:picMkLst>
            <pc:docMk/>
            <pc:sldMk cId="1035865699" sldId="373"/>
            <ac:picMk id="2050" creationId="{DD108E2F-41DD-4AD7-BC21-41771FD3193C}"/>
          </ac:picMkLst>
        </pc:picChg>
      </pc:sldChg>
      <pc:sldChg chg="addSp delSp modSp new mod">
        <pc:chgData name="Martin Koorevaar" userId="72417d81cdd3eabf" providerId="OrgId" clId="{3C41301D-069F-4A07-BA17-62A3B5D31321}" dt="2020-09-29T10:50:44.919" v="730" actId="12"/>
        <pc:sldMkLst>
          <pc:docMk/>
          <pc:sldMk cId="3325520010" sldId="374"/>
        </pc:sldMkLst>
        <pc:spChg chg="mod">
          <ac:chgData name="Martin Koorevaar" userId="72417d81cdd3eabf" providerId="OrgId" clId="{3C41301D-069F-4A07-BA17-62A3B5D31321}" dt="2020-09-29T10:49:39.546" v="686" actId="20577"/>
          <ac:spMkLst>
            <pc:docMk/>
            <pc:sldMk cId="3325520010" sldId="374"/>
            <ac:spMk id="2" creationId="{4D83EA52-AF14-4ED3-B5F9-B57D0F7A2DED}"/>
          </ac:spMkLst>
        </pc:spChg>
        <pc:spChg chg="mod">
          <ac:chgData name="Martin Koorevaar" userId="72417d81cdd3eabf" providerId="OrgId" clId="{3C41301D-069F-4A07-BA17-62A3B5D31321}" dt="2020-09-29T10:50:44.919" v="730" actId="12"/>
          <ac:spMkLst>
            <pc:docMk/>
            <pc:sldMk cId="3325520010" sldId="374"/>
            <ac:spMk id="3" creationId="{AAB0193B-9648-41D6-915E-AED7E931C46E}"/>
          </ac:spMkLst>
        </pc:spChg>
        <pc:spChg chg="del">
          <ac:chgData name="Martin Koorevaar" userId="72417d81cdd3eabf" providerId="OrgId" clId="{3C41301D-069F-4A07-BA17-62A3B5D31321}" dt="2020-09-29T10:49:58.245" v="687"/>
          <ac:spMkLst>
            <pc:docMk/>
            <pc:sldMk cId="3325520010" sldId="374"/>
            <ac:spMk id="4" creationId="{05083D80-7DAB-4D51-B315-D58226B718CD}"/>
          </ac:spMkLst>
        </pc:spChg>
        <pc:picChg chg="add mod">
          <ac:chgData name="Martin Koorevaar" userId="72417d81cdd3eabf" providerId="OrgId" clId="{3C41301D-069F-4A07-BA17-62A3B5D31321}" dt="2020-09-29T10:49:58.245" v="687"/>
          <ac:picMkLst>
            <pc:docMk/>
            <pc:sldMk cId="3325520010" sldId="374"/>
            <ac:picMk id="5" creationId="{70758703-7540-4185-8FDC-945FADA7BA58}"/>
          </ac:picMkLst>
        </pc:picChg>
      </pc:sldChg>
    </pc:docChg>
  </pc:docChgLst>
  <pc:docChgLst>
    <pc:chgData name="Guest User" userId="S::urn:spo:anon#bdd340f761f011bf768d090c048a08c2dcbd05c69a80606923fc3cd3a6f95bf2::" providerId="AD" clId="Web-{3E55DCF3-7BAA-BEC0-1897-4FD4CDCEC3EF}"/>
    <pc:docChg chg="modSld">
      <pc:chgData name="Guest User" userId="S::urn:spo:anon#bdd340f761f011bf768d090c048a08c2dcbd05c69a80606923fc3cd3a6f95bf2::" providerId="AD" clId="Web-{3E55DCF3-7BAA-BEC0-1897-4FD4CDCEC3EF}" dt="2020-06-19T08:54:07.997" v="334"/>
      <pc:docMkLst>
        <pc:docMk/>
      </pc:docMkLst>
      <pc:sldChg chg="modSp">
        <pc:chgData name="Guest User" userId="S::urn:spo:anon#bdd340f761f011bf768d090c048a08c2dcbd05c69a80606923fc3cd3a6f95bf2::" providerId="AD" clId="Web-{3E55DCF3-7BAA-BEC0-1897-4FD4CDCEC3EF}" dt="2020-06-19T08:47:25.149" v="12" actId="20577"/>
        <pc:sldMkLst>
          <pc:docMk/>
          <pc:sldMk cId="1434987664" sldId="256"/>
        </pc:sldMkLst>
        <pc:spChg chg="mod">
          <ac:chgData name="Guest User" userId="S::urn:spo:anon#bdd340f761f011bf768d090c048a08c2dcbd05c69a80606923fc3cd3a6f95bf2::" providerId="AD" clId="Web-{3E55DCF3-7BAA-BEC0-1897-4FD4CDCEC3EF}" dt="2020-06-19T08:47:25.149" v="12" actId="20577"/>
          <ac:spMkLst>
            <pc:docMk/>
            <pc:sldMk cId="1434987664" sldId="256"/>
            <ac:spMk id="2" creationId="{C0FA49AF-10CC-8B42-977D-69584379DE41}"/>
          </ac:spMkLst>
        </pc:spChg>
      </pc:sldChg>
      <pc:sldChg chg="modSp">
        <pc:chgData name="Guest User" userId="S::urn:spo:anon#bdd340f761f011bf768d090c048a08c2dcbd05c69a80606923fc3cd3a6f95bf2::" providerId="AD" clId="Web-{3E55DCF3-7BAA-BEC0-1897-4FD4CDCEC3EF}" dt="2020-06-19T08:54:07.997" v="334"/>
        <pc:sldMkLst>
          <pc:docMk/>
          <pc:sldMk cId="1165217105" sldId="262"/>
        </pc:sldMkLst>
        <pc:graphicFrameChg chg="mod modGraphic">
          <ac:chgData name="Guest User" userId="S::urn:spo:anon#bdd340f761f011bf768d090c048a08c2dcbd05c69a80606923fc3cd3a6f95bf2::" providerId="AD" clId="Web-{3E55DCF3-7BAA-BEC0-1897-4FD4CDCEC3EF}" dt="2020-06-19T08:54:07.997" v="334"/>
          <ac:graphicFrameMkLst>
            <pc:docMk/>
            <pc:sldMk cId="1165217105" sldId="262"/>
            <ac:graphicFrameMk id="6" creationId="{10A07D5D-926B-4E6A-BEAB-1EDAD3625B0F}"/>
          </ac:graphicFrameMkLst>
        </pc:graphicFrameChg>
      </pc:sldChg>
    </pc:docChg>
  </pc:docChgLst>
  <pc:docChgLst>
    <pc:chgData name="Martin Koorevaar" userId="72417d81cdd3eabf" providerId="OrgId" clId="{065D950D-8BBF-4471-8D21-A648D6B3D89D}"/>
    <pc:docChg chg="undo custSel addSld delSld modSld">
      <pc:chgData name="Martin Koorevaar" userId="72417d81cdd3eabf" providerId="OrgId" clId="{065D950D-8BBF-4471-8D21-A648D6B3D89D}" dt="2020-06-25T18:20:51.935" v="4796" actId="20577"/>
      <pc:docMkLst>
        <pc:docMk/>
      </pc:docMkLst>
      <pc:sldChg chg="modSp mod">
        <pc:chgData name="Martin Koorevaar" userId="72417d81cdd3eabf" providerId="OrgId" clId="{065D950D-8BBF-4471-8D21-A648D6B3D89D}" dt="2020-06-17T18:51:36.001" v="208" actId="20577"/>
        <pc:sldMkLst>
          <pc:docMk/>
          <pc:sldMk cId="1434987664" sldId="256"/>
        </pc:sldMkLst>
        <pc:spChg chg="mod">
          <ac:chgData name="Martin Koorevaar" userId="72417d81cdd3eabf" providerId="OrgId" clId="{065D950D-8BBF-4471-8D21-A648D6B3D89D}" dt="2020-06-17T18:51:36.001" v="208" actId="20577"/>
          <ac:spMkLst>
            <pc:docMk/>
            <pc:sldMk cId="1434987664" sldId="256"/>
            <ac:spMk id="2" creationId="{C0FA49AF-10CC-8B42-977D-69584379DE41}"/>
          </ac:spMkLst>
        </pc:spChg>
      </pc:sldChg>
      <pc:sldChg chg="delSp modSp del mod modNotesTx">
        <pc:chgData name="Martin Koorevaar" userId="72417d81cdd3eabf" providerId="OrgId" clId="{065D950D-8BBF-4471-8D21-A648D6B3D89D}" dt="2020-06-17T18:50:53.310" v="197" actId="2696"/>
        <pc:sldMkLst>
          <pc:docMk/>
          <pc:sldMk cId="3206591648" sldId="261"/>
        </pc:sldMkLst>
        <pc:spChg chg="mod">
          <ac:chgData name="Martin Koorevaar" userId="72417d81cdd3eabf" providerId="OrgId" clId="{065D950D-8BBF-4471-8D21-A648D6B3D89D}" dt="2020-06-17T18:46:23.697" v="3" actId="20577"/>
          <ac:spMkLst>
            <pc:docMk/>
            <pc:sldMk cId="3206591648" sldId="261"/>
            <ac:spMk id="3" creationId="{00000000-0000-0000-0000-000000000000}"/>
          </ac:spMkLst>
        </pc:spChg>
        <pc:spChg chg="del">
          <ac:chgData name="Martin Koorevaar" userId="72417d81cdd3eabf" providerId="OrgId" clId="{065D950D-8BBF-4471-8D21-A648D6B3D89D}" dt="2020-06-17T18:46:18.469" v="1" actId="478"/>
          <ac:spMkLst>
            <pc:docMk/>
            <pc:sldMk cId="3206591648" sldId="261"/>
            <ac:spMk id="5" creationId="{00000000-0000-0000-0000-000000000000}"/>
          </ac:spMkLst>
        </pc:spChg>
      </pc:sldChg>
      <pc:sldChg chg="addSp delSp modSp new del mod">
        <pc:chgData name="Martin Koorevaar" userId="72417d81cdd3eabf" providerId="OrgId" clId="{065D950D-8BBF-4471-8D21-A648D6B3D89D}" dt="2020-06-24T14:00:34.686" v="1307" actId="2696"/>
        <pc:sldMkLst>
          <pc:docMk/>
          <pc:sldMk cId="1165217105" sldId="262"/>
        </pc:sldMkLst>
        <pc:spChg chg="mod">
          <ac:chgData name="Martin Koorevaar" userId="72417d81cdd3eabf" providerId="OrgId" clId="{065D950D-8BBF-4471-8D21-A648D6B3D89D}" dt="2020-06-17T19:01:20.150" v="562"/>
          <ac:spMkLst>
            <pc:docMk/>
            <pc:sldMk cId="1165217105" sldId="262"/>
            <ac:spMk id="2" creationId="{8D7449A2-0765-4782-828B-B34ABF9D78A5}"/>
          </ac:spMkLst>
        </pc:spChg>
        <pc:spChg chg="add del">
          <ac:chgData name="Martin Koorevaar" userId="72417d81cdd3eabf" providerId="OrgId" clId="{065D950D-8BBF-4471-8D21-A648D6B3D89D}" dt="2020-06-17T18:48:31.267" v="19" actId="3680"/>
          <ac:spMkLst>
            <pc:docMk/>
            <pc:sldMk cId="1165217105" sldId="262"/>
            <ac:spMk id="3" creationId="{8BAA192B-5C54-4463-BCB1-432055EC9111}"/>
          </ac:spMkLst>
        </pc:spChg>
        <pc:graphicFrameChg chg="add del mod ord modGraphic">
          <ac:chgData name="Martin Koorevaar" userId="72417d81cdd3eabf" providerId="OrgId" clId="{065D950D-8BBF-4471-8D21-A648D6B3D89D}" dt="2020-06-17T18:48:14.679" v="18" actId="3680"/>
          <ac:graphicFrameMkLst>
            <pc:docMk/>
            <pc:sldMk cId="1165217105" sldId="262"/>
            <ac:graphicFrameMk id="4" creationId="{CF489BFD-B156-40C5-98E6-B9525AC7DA11}"/>
          </ac:graphicFrameMkLst>
        </pc:graphicFrameChg>
        <pc:graphicFrameChg chg="add mod ord modGraphic">
          <ac:chgData name="Martin Koorevaar" userId="72417d81cdd3eabf" providerId="OrgId" clId="{065D950D-8BBF-4471-8D21-A648D6B3D89D}" dt="2020-06-17T19:01:20.150" v="562"/>
          <ac:graphicFrameMkLst>
            <pc:docMk/>
            <pc:sldMk cId="1165217105" sldId="262"/>
            <ac:graphicFrameMk id="6" creationId="{10A07D5D-926B-4E6A-BEAB-1EDAD3625B0F}"/>
          </ac:graphicFrameMkLst>
        </pc:graphicFrameChg>
      </pc:sldChg>
      <pc:sldChg chg="modSp add mod">
        <pc:chgData name="Martin Koorevaar" userId="72417d81cdd3eabf" providerId="OrgId" clId="{065D950D-8BBF-4471-8D21-A648D6B3D89D}" dt="2020-06-25T18:19:56.542" v="4732" actId="20577"/>
        <pc:sldMkLst>
          <pc:docMk/>
          <pc:sldMk cId="1302089518" sldId="263"/>
        </pc:sldMkLst>
        <pc:spChg chg="mod">
          <ac:chgData name="Martin Koorevaar" userId="72417d81cdd3eabf" providerId="OrgId" clId="{065D950D-8BBF-4471-8D21-A648D6B3D89D}" dt="2020-06-25T17:08:26.038" v="2213" actId="404"/>
          <ac:spMkLst>
            <pc:docMk/>
            <pc:sldMk cId="1302089518" sldId="263"/>
            <ac:spMk id="2" creationId="{8D7449A2-0765-4782-828B-B34ABF9D78A5}"/>
          </ac:spMkLst>
        </pc:spChg>
        <pc:graphicFrameChg chg="mod modGraphic">
          <ac:chgData name="Martin Koorevaar" userId="72417d81cdd3eabf" providerId="OrgId" clId="{065D950D-8BBF-4471-8D21-A648D6B3D89D}" dt="2020-06-25T18:19:56.542" v="4732" actId="20577"/>
          <ac:graphicFrameMkLst>
            <pc:docMk/>
            <pc:sldMk cId="1302089518" sldId="263"/>
            <ac:graphicFrameMk id="6" creationId="{10A07D5D-926B-4E6A-BEAB-1EDAD3625B0F}"/>
          </ac:graphicFrameMkLst>
        </pc:graphicFrameChg>
      </pc:sldChg>
      <pc:sldChg chg="modSp add mod">
        <pc:chgData name="Martin Koorevaar" userId="72417d81cdd3eabf" providerId="OrgId" clId="{065D950D-8BBF-4471-8D21-A648D6B3D89D}" dt="2020-06-25T18:20:51.935" v="4796" actId="20577"/>
        <pc:sldMkLst>
          <pc:docMk/>
          <pc:sldMk cId="382003119" sldId="264"/>
        </pc:sldMkLst>
        <pc:spChg chg="mod">
          <ac:chgData name="Martin Koorevaar" userId="72417d81cdd3eabf" providerId="OrgId" clId="{065D950D-8BBF-4471-8D21-A648D6B3D89D}" dt="2020-06-25T17:11:47.160" v="2267" actId="20577"/>
          <ac:spMkLst>
            <pc:docMk/>
            <pc:sldMk cId="382003119" sldId="264"/>
            <ac:spMk id="2" creationId="{8D7449A2-0765-4782-828B-B34ABF9D78A5}"/>
          </ac:spMkLst>
        </pc:spChg>
        <pc:graphicFrameChg chg="mod modGraphic">
          <ac:chgData name="Martin Koorevaar" userId="72417d81cdd3eabf" providerId="OrgId" clId="{065D950D-8BBF-4471-8D21-A648D6B3D89D}" dt="2020-06-25T18:20:51.935" v="4796" actId="20577"/>
          <ac:graphicFrameMkLst>
            <pc:docMk/>
            <pc:sldMk cId="382003119" sldId="264"/>
            <ac:graphicFrameMk id="6" creationId="{10A07D5D-926B-4E6A-BEAB-1EDAD3625B0F}"/>
          </ac:graphicFrameMkLst>
        </pc:graphicFrameChg>
      </pc:sldChg>
      <pc:sldChg chg="del modNotesTx">
        <pc:chgData name="Martin Koorevaar" userId="72417d81cdd3eabf" providerId="OrgId" clId="{065D950D-8BBF-4471-8D21-A648D6B3D89D}" dt="2020-06-17T18:47:03.401" v="6" actId="2696"/>
        <pc:sldMkLst>
          <pc:docMk/>
          <pc:sldMk cId="1542108343" sldId="264"/>
        </pc:sldMkLst>
      </pc:sldChg>
      <pc:sldChg chg="modSp add mod">
        <pc:chgData name="Martin Koorevaar" userId="72417d81cdd3eabf" providerId="OrgId" clId="{065D950D-8BBF-4471-8D21-A648D6B3D89D}" dt="2020-06-25T17:56:57.582" v="4014" actId="20577"/>
        <pc:sldMkLst>
          <pc:docMk/>
          <pc:sldMk cId="1289630456" sldId="265"/>
        </pc:sldMkLst>
        <pc:spChg chg="mod">
          <ac:chgData name="Martin Koorevaar" userId="72417d81cdd3eabf" providerId="OrgId" clId="{065D950D-8BBF-4471-8D21-A648D6B3D89D}" dt="2020-06-25T17:15:26.068" v="2372" actId="20577"/>
          <ac:spMkLst>
            <pc:docMk/>
            <pc:sldMk cId="1289630456" sldId="265"/>
            <ac:spMk id="2" creationId="{8D7449A2-0765-4782-828B-B34ABF9D78A5}"/>
          </ac:spMkLst>
        </pc:spChg>
        <pc:graphicFrameChg chg="mod modGraphic">
          <ac:chgData name="Martin Koorevaar" userId="72417d81cdd3eabf" providerId="OrgId" clId="{065D950D-8BBF-4471-8D21-A648D6B3D89D}" dt="2020-06-25T17:56:57.582" v="4014" actId="20577"/>
          <ac:graphicFrameMkLst>
            <pc:docMk/>
            <pc:sldMk cId="1289630456" sldId="265"/>
            <ac:graphicFrameMk id="6" creationId="{10A07D5D-926B-4E6A-BEAB-1EDAD3625B0F}"/>
          </ac:graphicFrameMkLst>
        </pc:graphicFrameChg>
      </pc:sldChg>
      <pc:sldChg chg="modSp add mod">
        <pc:chgData name="Martin Koorevaar" userId="72417d81cdd3eabf" providerId="OrgId" clId="{065D950D-8BBF-4471-8D21-A648D6B3D89D}" dt="2020-06-25T18:03:21.258" v="4486" actId="20577"/>
        <pc:sldMkLst>
          <pc:docMk/>
          <pc:sldMk cId="2523094915" sldId="266"/>
        </pc:sldMkLst>
        <pc:spChg chg="mod">
          <ac:chgData name="Martin Koorevaar" userId="72417d81cdd3eabf" providerId="OrgId" clId="{065D950D-8BBF-4471-8D21-A648D6B3D89D}" dt="2020-06-25T17:32:22.938" v="2891" actId="20577"/>
          <ac:spMkLst>
            <pc:docMk/>
            <pc:sldMk cId="2523094915" sldId="266"/>
            <ac:spMk id="2" creationId="{8D7449A2-0765-4782-828B-B34ABF9D78A5}"/>
          </ac:spMkLst>
        </pc:spChg>
        <pc:graphicFrameChg chg="mod modGraphic">
          <ac:chgData name="Martin Koorevaar" userId="72417d81cdd3eabf" providerId="OrgId" clId="{065D950D-8BBF-4471-8D21-A648D6B3D89D}" dt="2020-06-25T18:03:21.258" v="4486" actId="20577"/>
          <ac:graphicFrameMkLst>
            <pc:docMk/>
            <pc:sldMk cId="2523094915" sldId="266"/>
            <ac:graphicFrameMk id="6" creationId="{10A07D5D-926B-4E6A-BEAB-1EDAD3625B0F}"/>
          </ac:graphicFrameMkLst>
        </pc:graphicFrameChg>
      </pc:sldChg>
      <pc:sldChg chg="addSp delSp modSp new del mod">
        <pc:chgData name="Martin Koorevaar" userId="72417d81cdd3eabf" providerId="OrgId" clId="{065D950D-8BBF-4471-8D21-A648D6B3D89D}" dt="2020-06-25T17:35:07.008" v="2945" actId="2696"/>
        <pc:sldMkLst>
          <pc:docMk/>
          <pc:sldMk cId="2080218810" sldId="267"/>
        </pc:sldMkLst>
        <pc:spChg chg="mod">
          <ac:chgData name="Martin Koorevaar" userId="72417d81cdd3eabf" providerId="OrgId" clId="{065D950D-8BBF-4471-8D21-A648D6B3D89D}" dt="2020-06-17T19:10:59.064" v="930" actId="20577"/>
          <ac:spMkLst>
            <pc:docMk/>
            <pc:sldMk cId="2080218810" sldId="267"/>
            <ac:spMk id="2" creationId="{EFD8F8F3-9C30-47A7-81CC-69CF06284E30}"/>
          </ac:spMkLst>
        </pc:spChg>
        <pc:spChg chg="del">
          <ac:chgData name="Martin Koorevaar" userId="72417d81cdd3eabf" providerId="OrgId" clId="{065D950D-8BBF-4471-8D21-A648D6B3D89D}" dt="2020-06-17T19:02:45.188" v="569" actId="478"/>
          <ac:spMkLst>
            <pc:docMk/>
            <pc:sldMk cId="2080218810" sldId="267"/>
            <ac:spMk id="3" creationId="{8FC1B4C9-DF89-4F4B-8B22-3FE8B637F888}"/>
          </ac:spMkLst>
        </pc:spChg>
        <pc:spChg chg="add mod">
          <ac:chgData name="Martin Koorevaar" userId="72417d81cdd3eabf" providerId="OrgId" clId="{065D950D-8BBF-4471-8D21-A648D6B3D89D}" dt="2020-06-17T19:11:19.372" v="934" actId="404"/>
          <ac:spMkLst>
            <pc:docMk/>
            <pc:sldMk cId="2080218810" sldId="267"/>
            <ac:spMk id="4" creationId="{C44B3230-6BD3-4D79-B8E6-5439A848EDA0}"/>
          </ac:spMkLst>
        </pc:spChg>
        <pc:spChg chg="add mod">
          <ac:chgData name="Martin Koorevaar" userId="72417d81cdd3eabf" providerId="OrgId" clId="{065D950D-8BBF-4471-8D21-A648D6B3D89D}" dt="2020-06-23T10:24:30.889" v="1117" actId="20577"/>
          <ac:spMkLst>
            <pc:docMk/>
            <pc:sldMk cId="2080218810" sldId="267"/>
            <ac:spMk id="5" creationId="{E4C33191-929A-426E-9634-18AA6D8CA231}"/>
          </ac:spMkLst>
        </pc:spChg>
        <pc:spChg chg="add mod">
          <ac:chgData name="Martin Koorevaar" userId="72417d81cdd3eabf" providerId="OrgId" clId="{065D950D-8BBF-4471-8D21-A648D6B3D89D}" dt="2020-06-23T10:24:45.554" v="1136" actId="20577"/>
          <ac:spMkLst>
            <pc:docMk/>
            <pc:sldMk cId="2080218810" sldId="267"/>
            <ac:spMk id="6" creationId="{CFA240CD-0047-48DC-81BD-4BCA4A4DE63C}"/>
          </ac:spMkLst>
        </pc:spChg>
        <pc:spChg chg="add mod">
          <ac:chgData name="Martin Koorevaar" userId="72417d81cdd3eabf" providerId="OrgId" clId="{065D950D-8BBF-4471-8D21-A648D6B3D89D}" dt="2020-06-17T19:11:33.228" v="944" actId="20577"/>
          <ac:spMkLst>
            <pc:docMk/>
            <pc:sldMk cId="2080218810" sldId="267"/>
            <ac:spMk id="7" creationId="{215B893B-21B8-4E0E-A2CA-8AAA6518DBD4}"/>
          </ac:spMkLst>
        </pc:spChg>
        <pc:spChg chg="add mod">
          <ac:chgData name="Martin Koorevaar" userId="72417d81cdd3eabf" providerId="OrgId" clId="{065D950D-8BBF-4471-8D21-A648D6B3D89D}" dt="2020-06-17T19:11:39.742" v="953" actId="20577"/>
          <ac:spMkLst>
            <pc:docMk/>
            <pc:sldMk cId="2080218810" sldId="267"/>
            <ac:spMk id="8" creationId="{91793D29-AC31-44AE-89FB-96215E39AB3E}"/>
          </ac:spMkLst>
        </pc:spChg>
        <pc:spChg chg="add mod">
          <ac:chgData name="Martin Koorevaar" userId="72417d81cdd3eabf" providerId="OrgId" clId="{065D950D-8BBF-4471-8D21-A648D6B3D89D}" dt="2020-06-17T19:11:46.022" v="962" actId="20577"/>
          <ac:spMkLst>
            <pc:docMk/>
            <pc:sldMk cId="2080218810" sldId="267"/>
            <ac:spMk id="9" creationId="{2F36F97A-2F7D-4616-8370-8E5A9628FD1F}"/>
          </ac:spMkLst>
        </pc:spChg>
        <pc:spChg chg="add mod">
          <ac:chgData name="Martin Koorevaar" userId="72417d81cdd3eabf" providerId="OrgId" clId="{065D950D-8BBF-4471-8D21-A648D6B3D89D}" dt="2020-06-17T19:11:53.974" v="971" actId="20577"/>
          <ac:spMkLst>
            <pc:docMk/>
            <pc:sldMk cId="2080218810" sldId="267"/>
            <ac:spMk id="10" creationId="{1678F3A4-F587-451B-BEF9-48F453EC62A2}"/>
          </ac:spMkLst>
        </pc:spChg>
        <pc:spChg chg="add mod">
          <ac:chgData name="Martin Koorevaar" userId="72417d81cdd3eabf" providerId="OrgId" clId="{065D950D-8BBF-4471-8D21-A648D6B3D89D}" dt="2020-06-17T19:12:00.769" v="980" actId="20577"/>
          <ac:spMkLst>
            <pc:docMk/>
            <pc:sldMk cId="2080218810" sldId="267"/>
            <ac:spMk id="11" creationId="{E813AF5B-5959-492F-8013-03944D02DB70}"/>
          </ac:spMkLst>
        </pc:spChg>
      </pc:sldChg>
      <pc:sldChg chg="del">
        <pc:chgData name="Martin Koorevaar" userId="72417d81cdd3eabf" providerId="OrgId" clId="{065D950D-8BBF-4471-8D21-A648D6B3D89D}" dt="2020-06-17T18:47:03.401" v="6" actId="2696"/>
        <pc:sldMkLst>
          <pc:docMk/>
          <pc:sldMk cId="959966362" sldId="268"/>
        </pc:sldMkLst>
      </pc:sldChg>
      <pc:sldChg chg="modSp add mod">
        <pc:chgData name="Martin Koorevaar" userId="72417d81cdd3eabf" providerId="OrgId" clId="{065D950D-8BBF-4471-8D21-A648D6B3D89D}" dt="2020-06-25T18:18:45.740" v="4695" actId="20577"/>
        <pc:sldMkLst>
          <pc:docMk/>
          <pc:sldMk cId="1064966610" sldId="268"/>
        </pc:sldMkLst>
        <pc:spChg chg="mod">
          <ac:chgData name="Martin Koorevaar" userId="72417d81cdd3eabf" providerId="OrgId" clId="{065D950D-8BBF-4471-8D21-A648D6B3D89D}" dt="2020-06-25T17:08:03.118" v="2194" actId="20577"/>
          <ac:spMkLst>
            <pc:docMk/>
            <pc:sldMk cId="1064966610" sldId="268"/>
            <ac:spMk id="2" creationId="{8D7449A2-0765-4782-828B-B34ABF9D78A5}"/>
          </ac:spMkLst>
        </pc:spChg>
        <pc:graphicFrameChg chg="mod modGraphic">
          <ac:chgData name="Martin Koorevaar" userId="72417d81cdd3eabf" providerId="OrgId" clId="{065D950D-8BBF-4471-8D21-A648D6B3D89D}" dt="2020-06-25T18:18:45.740" v="4695" actId="20577"/>
          <ac:graphicFrameMkLst>
            <pc:docMk/>
            <pc:sldMk cId="1064966610" sldId="268"/>
            <ac:graphicFrameMk id="6" creationId="{10A07D5D-926B-4E6A-BEAB-1EDAD3625B0F}"/>
          </ac:graphicFrameMkLst>
        </pc:graphicFrameChg>
      </pc:sldChg>
      <pc:sldChg chg="new del">
        <pc:chgData name="Martin Koorevaar" userId="72417d81cdd3eabf" providerId="OrgId" clId="{065D950D-8BBF-4471-8D21-A648D6B3D89D}" dt="2020-06-17T19:02:33.855" v="568" actId="2696"/>
        <pc:sldMkLst>
          <pc:docMk/>
          <pc:sldMk cId="1381741330" sldId="268"/>
        </pc:sldMkLst>
      </pc:sldChg>
      <pc:sldChg chg="addSp delSp modSp new mod">
        <pc:chgData name="Martin Koorevaar" userId="72417d81cdd3eabf" providerId="OrgId" clId="{065D950D-8BBF-4471-8D21-A648D6B3D89D}" dt="2020-06-25T18:11:14.131" v="4577" actId="20577"/>
        <pc:sldMkLst>
          <pc:docMk/>
          <pc:sldMk cId="2214121404" sldId="269"/>
        </pc:sldMkLst>
        <pc:spChg chg="mod">
          <ac:chgData name="Martin Koorevaar" userId="72417d81cdd3eabf" providerId="OrgId" clId="{065D950D-8BBF-4471-8D21-A648D6B3D89D}" dt="2020-06-25T18:11:14.131" v="4577" actId="20577"/>
          <ac:spMkLst>
            <pc:docMk/>
            <pc:sldMk cId="2214121404" sldId="269"/>
            <ac:spMk id="2" creationId="{9A97F885-9BE3-4133-BA93-F50217BE2D76}"/>
          </ac:spMkLst>
        </pc:spChg>
        <pc:spChg chg="del">
          <ac:chgData name="Martin Koorevaar" userId="72417d81cdd3eabf" providerId="OrgId" clId="{065D950D-8BBF-4471-8D21-A648D6B3D89D}" dt="2020-06-25T17:35:14.358" v="2946"/>
          <ac:spMkLst>
            <pc:docMk/>
            <pc:sldMk cId="2214121404" sldId="269"/>
            <ac:spMk id="3" creationId="{FE531D6A-2AD6-4595-BC0E-72CF08E68D3F}"/>
          </ac:spMkLst>
        </pc:spChg>
        <pc:spChg chg="add mod">
          <ac:chgData name="Martin Koorevaar" userId="72417d81cdd3eabf" providerId="OrgId" clId="{065D950D-8BBF-4471-8D21-A648D6B3D89D}" dt="2020-06-25T18:05:55.320" v="4561"/>
          <ac:spMkLst>
            <pc:docMk/>
            <pc:sldMk cId="2214121404" sldId="269"/>
            <ac:spMk id="4" creationId="{E1D02944-00FA-49F1-89EC-1441F39F5A41}"/>
          </ac:spMkLst>
        </pc:spChg>
        <pc:spChg chg="add del mod">
          <ac:chgData name="Martin Koorevaar" userId="72417d81cdd3eabf" providerId="OrgId" clId="{065D950D-8BBF-4471-8D21-A648D6B3D89D}" dt="2020-06-25T18:09:05.159" v="4570" actId="931"/>
          <ac:spMkLst>
            <pc:docMk/>
            <pc:sldMk cId="2214121404" sldId="269"/>
            <ac:spMk id="5" creationId="{E0B0AC54-99B1-4C14-BF8B-4C8C8410C8F5}"/>
          </ac:spMkLst>
        </pc:spChg>
        <pc:picChg chg="add del mod">
          <ac:chgData name="Martin Koorevaar" userId="72417d81cdd3eabf" providerId="OrgId" clId="{065D950D-8BBF-4471-8D21-A648D6B3D89D}" dt="2020-06-25T18:08:20.789" v="4569" actId="931"/>
          <ac:picMkLst>
            <pc:docMk/>
            <pc:sldMk cId="2214121404" sldId="269"/>
            <ac:picMk id="7" creationId="{D0396FF1-7311-48AB-BE9D-0E0519517CED}"/>
          </ac:picMkLst>
        </pc:picChg>
        <pc:picChg chg="add mod">
          <ac:chgData name="Martin Koorevaar" userId="72417d81cdd3eabf" providerId="OrgId" clId="{065D950D-8BBF-4471-8D21-A648D6B3D89D}" dt="2020-06-25T18:09:29.546" v="4576" actId="1076"/>
          <ac:picMkLst>
            <pc:docMk/>
            <pc:sldMk cId="2214121404" sldId="269"/>
            <ac:picMk id="9" creationId="{0485A52F-DF89-4E35-8886-9F959CFCF357}"/>
          </ac:picMkLst>
        </pc:picChg>
      </pc:sldChg>
      <pc:sldChg chg="del">
        <pc:chgData name="Martin Koorevaar" userId="72417d81cdd3eabf" providerId="OrgId" clId="{065D950D-8BBF-4471-8D21-A648D6B3D89D}" dt="2020-06-17T18:47:03.401" v="6" actId="2696"/>
        <pc:sldMkLst>
          <pc:docMk/>
          <pc:sldMk cId="3338647962" sldId="270"/>
        </pc:sldMkLst>
      </pc:sldChg>
      <pc:sldChg chg="del">
        <pc:chgData name="Martin Koorevaar" userId="72417d81cdd3eabf" providerId="OrgId" clId="{065D950D-8BBF-4471-8D21-A648D6B3D89D}" dt="2020-06-17T18:47:03.401" v="6" actId="2696"/>
        <pc:sldMkLst>
          <pc:docMk/>
          <pc:sldMk cId="2368490335" sldId="271"/>
        </pc:sldMkLst>
      </pc:sldChg>
      <pc:sldChg chg="del">
        <pc:chgData name="Martin Koorevaar" userId="72417d81cdd3eabf" providerId="OrgId" clId="{065D950D-8BBF-4471-8D21-A648D6B3D89D}" dt="2020-06-17T18:47:03.401" v="6" actId="2696"/>
        <pc:sldMkLst>
          <pc:docMk/>
          <pc:sldMk cId="1862884765" sldId="272"/>
        </pc:sldMkLst>
      </pc:sldChg>
      <pc:sldChg chg="del">
        <pc:chgData name="Martin Koorevaar" userId="72417d81cdd3eabf" providerId="OrgId" clId="{065D950D-8BBF-4471-8D21-A648D6B3D89D}" dt="2020-06-17T18:47:03.401" v="6" actId="2696"/>
        <pc:sldMkLst>
          <pc:docMk/>
          <pc:sldMk cId="818364646" sldId="273"/>
        </pc:sldMkLst>
      </pc:sldChg>
      <pc:sldChg chg="del">
        <pc:chgData name="Martin Koorevaar" userId="72417d81cdd3eabf" providerId="OrgId" clId="{065D950D-8BBF-4471-8D21-A648D6B3D89D}" dt="2020-06-17T18:47:03.401" v="6" actId="2696"/>
        <pc:sldMkLst>
          <pc:docMk/>
          <pc:sldMk cId="1074176891" sldId="274"/>
        </pc:sldMkLst>
      </pc:sldChg>
      <pc:sldChg chg="del">
        <pc:chgData name="Martin Koorevaar" userId="72417d81cdd3eabf" providerId="OrgId" clId="{065D950D-8BBF-4471-8D21-A648D6B3D89D}" dt="2020-06-17T18:47:03.401" v="6" actId="2696"/>
        <pc:sldMkLst>
          <pc:docMk/>
          <pc:sldMk cId="26922362" sldId="276"/>
        </pc:sldMkLst>
      </pc:sldChg>
      <pc:sldChg chg="del">
        <pc:chgData name="Martin Koorevaar" userId="72417d81cdd3eabf" providerId="OrgId" clId="{065D950D-8BBF-4471-8D21-A648D6B3D89D}" dt="2020-06-17T18:47:03.401" v="6" actId="2696"/>
        <pc:sldMkLst>
          <pc:docMk/>
          <pc:sldMk cId="525580149" sldId="283"/>
        </pc:sldMkLst>
      </pc:sldChg>
      <pc:sldChg chg="del">
        <pc:chgData name="Martin Koorevaar" userId="72417d81cdd3eabf" providerId="OrgId" clId="{065D950D-8BBF-4471-8D21-A648D6B3D89D}" dt="2020-06-17T18:47:03.401" v="6" actId="2696"/>
        <pc:sldMkLst>
          <pc:docMk/>
          <pc:sldMk cId="2527728106" sldId="284"/>
        </pc:sldMkLst>
      </pc:sldChg>
      <pc:sldChg chg="del">
        <pc:chgData name="Martin Koorevaar" userId="72417d81cdd3eabf" providerId="OrgId" clId="{065D950D-8BBF-4471-8D21-A648D6B3D89D}" dt="2020-06-17T18:47:03.401" v="6" actId="2696"/>
        <pc:sldMkLst>
          <pc:docMk/>
          <pc:sldMk cId="3005644398" sldId="285"/>
        </pc:sldMkLst>
      </pc:sldChg>
      <pc:sldChg chg="del">
        <pc:chgData name="Martin Koorevaar" userId="72417d81cdd3eabf" providerId="OrgId" clId="{065D950D-8BBF-4471-8D21-A648D6B3D89D}" dt="2020-06-17T18:47:03.401" v="6" actId="2696"/>
        <pc:sldMkLst>
          <pc:docMk/>
          <pc:sldMk cId="472972727" sldId="286"/>
        </pc:sldMkLst>
      </pc:sldChg>
      <pc:sldChg chg="del">
        <pc:chgData name="Martin Koorevaar" userId="72417d81cdd3eabf" providerId="OrgId" clId="{065D950D-8BBF-4471-8D21-A648D6B3D89D}" dt="2020-06-17T18:47:03.401" v="6" actId="2696"/>
        <pc:sldMkLst>
          <pc:docMk/>
          <pc:sldMk cId="3326644458" sldId="287"/>
        </pc:sldMkLst>
      </pc:sldChg>
      <pc:sldChg chg="del">
        <pc:chgData name="Martin Koorevaar" userId="72417d81cdd3eabf" providerId="OrgId" clId="{065D950D-8BBF-4471-8D21-A648D6B3D89D}" dt="2020-06-17T18:47:03.401" v="6" actId="2696"/>
        <pc:sldMkLst>
          <pc:docMk/>
          <pc:sldMk cId="2984312035" sldId="288"/>
        </pc:sldMkLst>
      </pc:sldChg>
      <pc:sldChg chg="del">
        <pc:chgData name="Martin Koorevaar" userId="72417d81cdd3eabf" providerId="OrgId" clId="{065D950D-8BBF-4471-8D21-A648D6B3D89D}" dt="2020-06-17T18:47:03.401" v="6" actId="2696"/>
        <pc:sldMkLst>
          <pc:docMk/>
          <pc:sldMk cId="3747088548" sldId="289"/>
        </pc:sldMkLst>
      </pc:sldChg>
      <pc:sldChg chg="del">
        <pc:chgData name="Martin Koorevaar" userId="72417d81cdd3eabf" providerId="OrgId" clId="{065D950D-8BBF-4471-8D21-A648D6B3D89D}" dt="2020-06-17T18:47:03.401" v="6" actId="2696"/>
        <pc:sldMkLst>
          <pc:docMk/>
          <pc:sldMk cId="3579614087" sldId="291"/>
        </pc:sldMkLst>
      </pc:sldChg>
      <pc:sldChg chg="del">
        <pc:chgData name="Martin Koorevaar" userId="72417d81cdd3eabf" providerId="OrgId" clId="{065D950D-8BBF-4471-8D21-A648D6B3D89D}" dt="2020-06-17T18:47:03.401" v="6" actId="2696"/>
        <pc:sldMkLst>
          <pc:docMk/>
          <pc:sldMk cId="1571743730" sldId="293"/>
        </pc:sldMkLst>
      </pc:sldChg>
      <pc:sldChg chg="del">
        <pc:chgData name="Martin Koorevaar" userId="72417d81cdd3eabf" providerId="OrgId" clId="{065D950D-8BBF-4471-8D21-A648D6B3D89D}" dt="2020-06-17T18:47:03.401" v="6" actId="2696"/>
        <pc:sldMkLst>
          <pc:docMk/>
          <pc:sldMk cId="3155563623" sldId="294"/>
        </pc:sldMkLst>
      </pc:sldChg>
      <pc:sldChg chg="del">
        <pc:chgData name="Martin Koorevaar" userId="72417d81cdd3eabf" providerId="OrgId" clId="{065D950D-8BBF-4471-8D21-A648D6B3D89D}" dt="2020-06-17T18:47:03.401" v="6" actId="2696"/>
        <pc:sldMkLst>
          <pc:docMk/>
          <pc:sldMk cId="3021439811" sldId="295"/>
        </pc:sldMkLst>
      </pc:sldChg>
      <pc:sldChg chg="del">
        <pc:chgData name="Martin Koorevaar" userId="72417d81cdd3eabf" providerId="OrgId" clId="{065D950D-8BBF-4471-8D21-A648D6B3D89D}" dt="2020-06-17T18:47:03.401" v="6" actId="2696"/>
        <pc:sldMkLst>
          <pc:docMk/>
          <pc:sldMk cId="2655012176" sldId="296"/>
        </pc:sldMkLst>
      </pc:sldChg>
      <pc:sldChg chg="del">
        <pc:chgData name="Martin Koorevaar" userId="72417d81cdd3eabf" providerId="OrgId" clId="{065D950D-8BBF-4471-8D21-A648D6B3D89D}" dt="2020-06-17T18:47:03.401" v="6" actId="2696"/>
        <pc:sldMkLst>
          <pc:docMk/>
          <pc:sldMk cId="1254066335" sldId="297"/>
        </pc:sldMkLst>
      </pc:sldChg>
      <pc:sldChg chg="del">
        <pc:chgData name="Martin Koorevaar" userId="72417d81cdd3eabf" providerId="OrgId" clId="{065D950D-8BBF-4471-8D21-A648D6B3D89D}" dt="2020-06-17T18:47:03.401" v="6" actId="2696"/>
        <pc:sldMkLst>
          <pc:docMk/>
          <pc:sldMk cId="3351622920" sldId="298"/>
        </pc:sldMkLst>
      </pc:sldChg>
      <pc:sldChg chg="del">
        <pc:chgData name="Martin Koorevaar" userId="72417d81cdd3eabf" providerId="OrgId" clId="{065D950D-8BBF-4471-8D21-A648D6B3D89D}" dt="2020-06-17T18:47:03.401" v="6" actId="2696"/>
        <pc:sldMkLst>
          <pc:docMk/>
          <pc:sldMk cId="1993895891" sldId="299"/>
        </pc:sldMkLst>
      </pc:sldChg>
      <pc:sldChg chg="del">
        <pc:chgData name="Martin Koorevaar" userId="72417d81cdd3eabf" providerId="OrgId" clId="{065D950D-8BBF-4471-8D21-A648D6B3D89D}" dt="2020-06-17T18:47:03.401" v="6" actId="2696"/>
        <pc:sldMkLst>
          <pc:docMk/>
          <pc:sldMk cId="2906775311" sldId="300"/>
        </pc:sldMkLst>
      </pc:sldChg>
      <pc:sldChg chg="del">
        <pc:chgData name="Martin Koorevaar" userId="72417d81cdd3eabf" providerId="OrgId" clId="{065D950D-8BBF-4471-8D21-A648D6B3D89D}" dt="2020-06-17T18:47:03.401" v="6" actId="2696"/>
        <pc:sldMkLst>
          <pc:docMk/>
          <pc:sldMk cId="704787980" sldId="301"/>
        </pc:sldMkLst>
      </pc:sldChg>
      <pc:sldChg chg="del">
        <pc:chgData name="Martin Koorevaar" userId="72417d81cdd3eabf" providerId="OrgId" clId="{065D950D-8BBF-4471-8D21-A648D6B3D89D}" dt="2020-06-17T18:47:03.401" v="6" actId="2696"/>
        <pc:sldMkLst>
          <pc:docMk/>
          <pc:sldMk cId="3689729635" sldId="302"/>
        </pc:sldMkLst>
      </pc:sldChg>
      <pc:sldChg chg="del">
        <pc:chgData name="Martin Koorevaar" userId="72417d81cdd3eabf" providerId="OrgId" clId="{065D950D-8BBF-4471-8D21-A648D6B3D89D}" dt="2020-06-17T18:47:03.401" v="6" actId="2696"/>
        <pc:sldMkLst>
          <pc:docMk/>
          <pc:sldMk cId="4289088471" sldId="303"/>
        </pc:sldMkLst>
      </pc:sldChg>
      <pc:sldMasterChg chg="delSldLayout">
        <pc:chgData name="Martin Koorevaar" userId="72417d81cdd3eabf" providerId="OrgId" clId="{065D950D-8BBF-4471-8D21-A648D6B3D89D}" dt="2020-06-17T18:47:03.401" v="6" actId="2696"/>
        <pc:sldMasterMkLst>
          <pc:docMk/>
          <pc:sldMasterMk cId="264283643" sldId="2147483648"/>
        </pc:sldMasterMkLst>
        <pc:sldLayoutChg chg="del">
          <pc:chgData name="Martin Koorevaar" userId="72417d81cdd3eabf" providerId="OrgId" clId="{065D950D-8BBF-4471-8D21-A648D6B3D89D}" dt="2020-06-17T18:47:03.401" v="6" actId="2696"/>
          <pc:sldLayoutMkLst>
            <pc:docMk/>
            <pc:sldMasterMk cId="264283643" sldId="2147483648"/>
            <pc:sldLayoutMk cId="1250831106" sldId="2147483687"/>
          </pc:sldLayoutMkLst>
        </pc:sldLayoutChg>
        <pc:sldLayoutChg chg="del">
          <pc:chgData name="Martin Koorevaar" userId="72417d81cdd3eabf" providerId="OrgId" clId="{065D950D-8BBF-4471-8D21-A648D6B3D89D}" dt="2020-06-17T18:47:03.401" v="6" actId="2696"/>
          <pc:sldLayoutMkLst>
            <pc:docMk/>
            <pc:sldMasterMk cId="264283643" sldId="2147483648"/>
            <pc:sldLayoutMk cId="3530958479" sldId="2147483688"/>
          </pc:sldLayoutMkLst>
        </pc:sldLayoutChg>
        <pc:sldLayoutChg chg="del">
          <pc:chgData name="Martin Koorevaar" userId="72417d81cdd3eabf" providerId="OrgId" clId="{065D950D-8BBF-4471-8D21-A648D6B3D89D}" dt="2020-06-17T18:47:03.401" v="6" actId="2696"/>
          <pc:sldLayoutMkLst>
            <pc:docMk/>
            <pc:sldMasterMk cId="264283643" sldId="2147483648"/>
            <pc:sldLayoutMk cId="1058896767" sldId="2147483689"/>
          </pc:sldLayoutMkLst>
        </pc:sldLayoutChg>
      </pc:sldMasterChg>
    </pc:docChg>
  </pc:docChgLst>
  <pc:docChgLst>
    <pc:chgData name="Martin Koorevaar" userId="72417d81cdd3eabf" providerId="OrgId" clId="{26C695EC-6331-4CD6-9CD2-B27E7E1873CC}"/>
    <pc:docChg chg="custSel addSld delSld modSld">
      <pc:chgData name="Martin Koorevaar" userId="72417d81cdd3eabf" providerId="OrgId" clId="{26C695EC-6331-4CD6-9CD2-B27E7E1873CC}" dt="2020-09-10T09:07:54.650" v="24" actId="1076"/>
      <pc:docMkLst>
        <pc:docMk/>
      </pc:docMkLst>
      <pc:sldChg chg="addSp delSp modSp mod">
        <pc:chgData name="Martin Koorevaar" userId="72417d81cdd3eabf" providerId="OrgId" clId="{26C695EC-6331-4CD6-9CD2-B27E7E1873CC}" dt="2020-09-10T09:07:54.650" v="24" actId="1076"/>
        <pc:sldMkLst>
          <pc:docMk/>
          <pc:sldMk cId="487601292" sldId="271"/>
        </pc:sldMkLst>
        <pc:picChg chg="add del">
          <ac:chgData name="Martin Koorevaar" userId="72417d81cdd3eabf" providerId="OrgId" clId="{26C695EC-6331-4CD6-9CD2-B27E7E1873CC}" dt="2020-09-10T09:07:09.010" v="21" actId="478"/>
          <ac:picMkLst>
            <pc:docMk/>
            <pc:sldMk cId="487601292" sldId="271"/>
            <ac:picMk id="4" creationId="{DBB29A55-6368-4FDC-A0A6-1F6414CBD28D}"/>
          </ac:picMkLst>
        </pc:picChg>
        <pc:picChg chg="add mod">
          <ac:chgData name="Martin Koorevaar" userId="72417d81cdd3eabf" providerId="OrgId" clId="{26C695EC-6331-4CD6-9CD2-B27E7E1873CC}" dt="2020-09-10T09:07:54.650" v="24" actId="1076"/>
          <ac:picMkLst>
            <pc:docMk/>
            <pc:sldMk cId="487601292" sldId="271"/>
            <ac:picMk id="6" creationId="{28F769F6-FA4B-45CA-BFA3-4347CD9115BE}"/>
          </ac:picMkLst>
        </pc:picChg>
      </pc:sldChg>
      <pc:sldChg chg="modSp new del mod">
        <pc:chgData name="Martin Koorevaar" userId="72417d81cdd3eabf" providerId="OrgId" clId="{26C695EC-6331-4CD6-9CD2-B27E7E1873CC}" dt="2020-09-10T09:07:00.501" v="19" actId="2696"/>
        <pc:sldMkLst>
          <pc:docMk/>
          <pc:sldMk cId="602362290" sldId="274"/>
        </pc:sldMkLst>
        <pc:spChg chg="mod">
          <ac:chgData name="Martin Koorevaar" userId="72417d81cdd3eabf" providerId="OrgId" clId="{26C695EC-6331-4CD6-9CD2-B27E7E1873CC}" dt="2020-09-10T09:05:40.330" v="18" actId="20577"/>
          <ac:spMkLst>
            <pc:docMk/>
            <pc:sldMk cId="602362290" sldId="274"/>
            <ac:spMk id="2" creationId="{1A6DC0E8-F225-42E2-929C-3B1AE6112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D35B347-210E-D34C-9035-40FF6664A6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03257FFC-1260-214E-BE27-C5D766D3D6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07D8D-2F1B-3146-B533-E539AE0B4A6C}" type="datetimeFigureOut">
              <a:rPr lang="nl-NL" smtClean="0"/>
              <a:t>29-9-2020</a:t>
            </a:fld>
            <a:endParaRPr lang="nl-NL"/>
          </a:p>
        </p:txBody>
      </p:sp>
      <p:sp>
        <p:nvSpPr>
          <p:cNvPr id="4" name="Tijdelijke aanduiding voor voettekst 3">
            <a:extLst>
              <a:ext uri="{FF2B5EF4-FFF2-40B4-BE49-F238E27FC236}">
                <a16:creationId xmlns:a16="http://schemas.microsoft.com/office/drawing/2014/main" id="{A636B99D-5F65-2242-8D89-C7D420872D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2C9FD6FA-EB16-954E-B3E3-07AEE876A5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E623DD-2DB5-5846-92AF-05294435683B}" type="slidenum">
              <a:rPr lang="nl-NL" smtClean="0"/>
              <a:t>‹nr.›</a:t>
            </a:fld>
            <a:endParaRPr lang="nl-NL"/>
          </a:p>
        </p:txBody>
      </p:sp>
    </p:spTree>
    <p:extLst>
      <p:ext uri="{BB962C8B-B14F-4D97-AF65-F5344CB8AC3E}">
        <p14:creationId xmlns:p14="http://schemas.microsoft.com/office/powerpoint/2010/main" val="814251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D2383-0F57-4296-8EB3-A891495A2E17}" type="datetimeFigureOut">
              <a:rPr lang="nl-NL" smtClean="0"/>
              <a:t>29-9-2020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1D008-CA1C-42DC-BAE2-1987A987B8F3}" type="slidenum">
              <a:rPr lang="nl-NL" smtClean="0"/>
              <a:t>‹nr.›</a:t>
            </a:fld>
            <a:endParaRPr lang="nl-NL"/>
          </a:p>
        </p:txBody>
      </p:sp>
    </p:spTree>
    <p:extLst>
      <p:ext uri="{BB962C8B-B14F-4D97-AF65-F5344CB8AC3E}">
        <p14:creationId xmlns:p14="http://schemas.microsoft.com/office/powerpoint/2010/main" val="279392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3</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150560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4</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365730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5</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345414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15</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203347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16</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195074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xfrm>
            <a:off x="112713" y="746125"/>
            <a:ext cx="6629400" cy="3729038"/>
          </a:xfrm>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C1F759F-9392-4497-9747-72FE6E99AC77}" type="slidenum">
              <a:rPr kumimoji="0" lang="nl-NL" altLang="nl-NL" smtClean="0">
                <a:latin typeface="Times New Roman" panose="02020603050405020304" pitchFamily="18" charset="0"/>
              </a:rPr>
              <a:pPr>
                <a:spcBef>
                  <a:spcPct val="0"/>
                </a:spcBef>
              </a:pPr>
              <a:t>17</a:t>
            </a:fld>
            <a:endParaRPr kumimoji="0" lang="nl-NL" altLang="nl-NL">
              <a:latin typeface="Times New Roman" panose="02020603050405020304" pitchFamily="18" charset="0"/>
            </a:endParaRPr>
          </a:p>
        </p:txBody>
      </p:sp>
    </p:spTree>
    <p:extLst>
      <p:ext uri="{BB962C8B-B14F-4D97-AF65-F5344CB8AC3E}">
        <p14:creationId xmlns:p14="http://schemas.microsoft.com/office/powerpoint/2010/main" val="658624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292277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eidingsslid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360436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eidings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9446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Inhoudsopgav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INHOUDSOPGAVE</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10515600"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29790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83456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39192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05354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Content pagina 2-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36716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59612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agina 3-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301816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27585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_zond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19926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agina 4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104"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3700158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agina 4-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1305503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agina 4-z.logo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295"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957999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199" y="2024400"/>
            <a:ext cx="7213375" cy="4351338"/>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03A78D"/>
              </a:buClr>
              <a:buSzTx/>
              <a:buFontTx/>
              <a:buNone/>
              <a:tabLst/>
              <a:defRPr/>
            </a:lvl1pPr>
          </a:lstStyle>
          <a:p>
            <a:pPr lvl="0"/>
            <a:r>
              <a:rPr lang="nl-NL" dirty="0"/>
              <a:t>Klikken om een tekst toe te voegen</a:t>
            </a:r>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15" name="Tijdelijke aanduiding voor afbeelding 14">
            <a:extLst>
              <a:ext uri="{FF2B5EF4-FFF2-40B4-BE49-F238E27FC236}">
                <a16:creationId xmlns:a16="http://schemas.microsoft.com/office/drawing/2014/main" id="{6080A32B-699B-654D-86D4-99260E819482}"/>
              </a:ext>
            </a:extLst>
          </p:cNvPr>
          <p:cNvSpPr>
            <a:spLocks noGrp="1"/>
          </p:cNvSpPr>
          <p:nvPr>
            <p:ph type="pic" sz="quarter" idx="11"/>
          </p:nvPr>
        </p:nvSpPr>
        <p:spPr>
          <a:xfrm>
            <a:off x="8533472" y="2097087"/>
            <a:ext cx="2952525" cy="2952525"/>
          </a:xfrm>
          <a:prstGeom prst="rect">
            <a:avLst/>
          </a:prstGeom>
        </p:spPr>
        <p:txBody>
          <a:bodyPr/>
          <a:lstStyle/>
          <a:p>
            <a:r>
              <a:rPr lang="nl-NL"/>
              <a:t>Klik op het pictogram als u een afbeelding wilt toevoegen</a:t>
            </a:r>
          </a:p>
        </p:txBody>
      </p:sp>
    </p:spTree>
    <p:extLst>
      <p:ext uri="{BB962C8B-B14F-4D97-AF65-F5344CB8AC3E}">
        <p14:creationId xmlns:p14="http://schemas.microsoft.com/office/powerpoint/2010/main" val="3664978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agina 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7528965"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jdelijke aanduiding voor afbeelding 6">
            <a:extLst>
              <a:ext uri="{FF2B5EF4-FFF2-40B4-BE49-F238E27FC236}">
                <a16:creationId xmlns:a16="http://schemas.microsoft.com/office/drawing/2014/main" id="{7A2361DE-0582-854E-A23F-68DE3F4F1FEF}"/>
              </a:ext>
            </a:extLst>
          </p:cNvPr>
          <p:cNvSpPr>
            <a:spLocks noGrp="1"/>
          </p:cNvSpPr>
          <p:nvPr>
            <p:ph type="pic" sz="quarter" idx="10"/>
          </p:nvPr>
        </p:nvSpPr>
        <p:spPr>
          <a:xfrm>
            <a:off x="10153651"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0" name="Tijdelijke aanduiding voor afbeelding 6">
            <a:extLst>
              <a:ext uri="{FF2B5EF4-FFF2-40B4-BE49-F238E27FC236}">
                <a16:creationId xmlns:a16="http://schemas.microsoft.com/office/drawing/2014/main" id="{C266A8C7-13DC-4848-B9DA-7A2A842A1686}"/>
              </a:ext>
            </a:extLst>
          </p:cNvPr>
          <p:cNvSpPr>
            <a:spLocks noGrp="1"/>
          </p:cNvSpPr>
          <p:nvPr>
            <p:ph type="pic" sz="quarter" idx="11"/>
          </p:nvPr>
        </p:nvSpPr>
        <p:spPr>
          <a:xfrm>
            <a:off x="8668612"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1" name="Tijdelijke aanduiding voor afbeelding 6">
            <a:extLst>
              <a:ext uri="{FF2B5EF4-FFF2-40B4-BE49-F238E27FC236}">
                <a16:creationId xmlns:a16="http://schemas.microsoft.com/office/drawing/2014/main" id="{0D582A28-9316-4E4A-9D19-84226F06D447}"/>
              </a:ext>
            </a:extLst>
          </p:cNvPr>
          <p:cNvSpPr>
            <a:spLocks noGrp="1"/>
          </p:cNvSpPr>
          <p:nvPr>
            <p:ph type="pic" sz="quarter" idx="12"/>
          </p:nvPr>
        </p:nvSpPr>
        <p:spPr>
          <a:xfrm>
            <a:off x="10153651"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2" name="Tijdelijke aanduiding voor afbeelding 6">
            <a:extLst>
              <a:ext uri="{FF2B5EF4-FFF2-40B4-BE49-F238E27FC236}">
                <a16:creationId xmlns:a16="http://schemas.microsoft.com/office/drawing/2014/main" id="{994BC7C1-B4BF-D043-8893-BD696EC47D54}"/>
              </a:ext>
            </a:extLst>
          </p:cNvPr>
          <p:cNvSpPr>
            <a:spLocks noGrp="1"/>
          </p:cNvSpPr>
          <p:nvPr>
            <p:ph type="pic" sz="quarter" idx="13"/>
          </p:nvPr>
        </p:nvSpPr>
        <p:spPr>
          <a:xfrm>
            <a:off x="8668612"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3" name="Tijdelijke aanduiding voor afbeelding 6">
            <a:extLst>
              <a:ext uri="{FF2B5EF4-FFF2-40B4-BE49-F238E27FC236}">
                <a16:creationId xmlns:a16="http://schemas.microsoft.com/office/drawing/2014/main" id="{3573C7DC-377C-9D47-BF0B-24AAAA78E396}"/>
              </a:ext>
            </a:extLst>
          </p:cNvPr>
          <p:cNvSpPr>
            <a:spLocks noGrp="1"/>
          </p:cNvSpPr>
          <p:nvPr>
            <p:ph type="pic" sz="quarter" idx="14"/>
          </p:nvPr>
        </p:nvSpPr>
        <p:spPr>
          <a:xfrm>
            <a:off x="10153651"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4" name="Tijdelijke aanduiding voor afbeelding 6">
            <a:extLst>
              <a:ext uri="{FF2B5EF4-FFF2-40B4-BE49-F238E27FC236}">
                <a16:creationId xmlns:a16="http://schemas.microsoft.com/office/drawing/2014/main" id="{A0FF0CC3-338B-8C4B-B8FF-CBA2E4E97DDF}"/>
              </a:ext>
            </a:extLst>
          </p:cNvPr>
          <p:cNvSpPr>
            <a:spLocks noGrp="1"/>
          </p:cNvSpPr>
          <p:nvPr>
            <p:ph type="pic" sz="quarter" idx="15"/>
          </p:nvPr>
        </p:nvSpPr>
        <p:spPr>
          <a:xfrm>
            <a:off x="8668612"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Tree>
    <p:extLst>
      <p:ext uri="{BB962C8B-B14F-4D97-AF65-F5344CB8AC3E}">
        <p14:creationId xmlns:p14="http://schemas.microsoft.com/office/powerpoint/2010/main" val="1691704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sual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843878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sual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54498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VIDEO</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217351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chterblad">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3389448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nkJeWel">
    <p:spTree>
      <p:nvGrpSpPr>
        <p:cNvPr id="1" name=""/>
        <p:cNvGrpSpPr/>
        <p:nvPr/>
      </p:nvGrpSpPr>
      <p:grpSpPr>
        <a:xfrm>
          <a:off x="0" y="0"/>
          <a:ext cx="0" cy="0"/>
          <a:chOff x="0" y="0"/>
          <a:chExt cx="0" cy="0"/>
        </a:xfrm>
      </p:grpSpPr>
      <p:pic>
        <p:nvPicPr>
          <p:cNvPr id="3" name="Afbeelding 2" descr="Afbeelding met groen, vrouw, geparkeerd, teken&#10;&#10;Automatisch gegenereerde beschrijving">
            <a:extLst>
              <a:ext uri="{FF2B5EF4-FFF2-40B4-BE49-F238E27FC236}">
                <a16:creationId xmlns:a16="http://schemas.microsoft.com/office/drawing/2014/main" id="{9B4A1A0C-779F-1B46-AE73-3C4D0CEF7D85}"/>
              </a:ext>
            </a:extLst>
          </p:cNvPr>
          <p:cNvPicPr>
            <a:picLocks noChangeAspect="1"/>
          </p:cNvPicPr>
          <p:nvPr userDrawn="1"/>
        </p:nvPicPr>
        <p:blipFill>
          <a:blip r:embed="rId2"/>
          <a:stretch>
            <a:fillRect/>
          </a:stretch>
        </p:blipFill>
        <p:spPr>
          <a:xfrm>
            <a:off x="6350" y="0"/>
            <a:ext cx="12179300" cy="6858000"/>
          </a:xfrm>
          <a:prstGeom prst="rect">
            <a:avLst/>
          </a:prstGeom>
        </p:spPr>
      </p:pic>
    </p:spTree>
    <p:extLst>
      <p:ext uri="{BB962C8B-B14F-4D97-AF65-F5344CB8AC3E}">
        <p14:creationId xmlns:p14="http://schemas.microsoft.com/office/powerpoint/2010/main" val="70685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2">
    <p:spTree>
      <p:nvGrpSpPr>
        <p:cNvPr id="1" name=""/>
        <p:cNvGrpSpPr/>
        <p:nvPr/>
      </p:nvGrpSpPr>
      <p:grpSpPr>
        <a:xfrm>
          <a:off x="0" y="0"/>
          <a:ext cx="0" cy="0"/>
          <a:chOff x="0" y="0"/>
          <a:chExt cx="0" cy="0"/>
        </a:xfrm>
      </p:grpSpPr>
      <p:pic>
        <p:nvPicPr>
          <p:cNvPr id="4" name="Afbeelding 3" descr="Afbeelding met kamer, tekening&#10;&#10;Automatisch gegenereerde beschrijving">
            <a:extLst>
              <a:ext uri="{FF2B5EF4-FFF2-40B4-BE49-F238E27FC236}">
                <a16:creationId xmlns:a16="http://schemas.microsoft.com/office/drawing/2014/main" id="{3AFC20ED-5008-1D47-BF9B-25F4CB971118}"/>
              </a:ext>
            </a:extLst>
          </p:cNvPr>
          <p:cNvPicPr>
            <a:picLocks noChangeAspect="1"/>
          </p:cNvPicPr>
          <p:nvPr userDrawn="1"/>
        </p:nvPicPr>
        <p:blipFill>
          <a:blip r:embed="rId2"/>
          <a:stretch>
            <a:fillRect/>
          </a:stretch>
        </p:blipFill>
        <p:spPr>
          <a:xfrm>
            <a:off x="0" y="-1"/>
            <a:ext cx="7339476" cy="6699405"/>
          </a:xfrm>
          <a:prstGeom prst="rect">
            <a:avLst/>
          </a:prstGeom>
        </p:spPr>
      </p:pic>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33488" y="757413"/>
            <a:ext cx="5945918" cy="3398644"/>
          </a:xfrm>
        </p:spPr>
        <p:txBody>
          <a:bodyPr anchor="t"/>
          <a:lstStyle>
            <a:lvl1pPr algn="l">
              <a:lnSpc>
                <a:spcPts val="6000"/>
              </a:lnSpc>
              <a:spcBef>
                <a:spcPts val="70"/>
              </a:spcBef>
              <a:spcAft>
                <a:spcPts val="70"/>
              </a:spcAft>
              <a:defRPr sz="6000" b="1">
                <a:solidFill>
                  <a:schemeClr val="bg1"/>
                </a:solidFill>
                <a:latin typeface="Arial" panose="020B0604020202020204" pitchFamily="34" charset="0"/>
                <a:cs typeface="Arial" panose="020B0604020202020204" pitchFamily="34" charset="0"/>
              </a:defRPr>
            </a:lvl1pPr>
          </a:lstStyle>
          <a:p>
            <a:r>
              <a:rPr lang="nl-NL" dirty="0"/>
              <a:t>WELKOM,</a:t>
            </a:r>
            <a:br>
              <a:rPr lang="nl-NL" dirty="0"/>
            </a:br>
            <a:r>
              <a:rPr lang="nl-NL" dirty="0"/>
              <a:t>LEUK DAT</a:t>
            </a:r>
            <a:br>
              <a:rPr lang="nl-NL" dirty="0"/>
            </a:br>
            <a:r>
              <a:rPr lang="nl-NL" dirty="0"/>
              <a:t>JE ER BENT</a:t>
            </a:r>
          </a:p>
        </p:txBody>
      </p:sp>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7161970" y="4911484"/>
            <a:ext cx="4427723" cy="1266637"/>
          </a:xfrm>
          <a:prstGeom prst="rect">
            <a:avLst/>
          </a:prstGeom>
        </p:spPr>
      </p:pic>
    </p:spTree>
    <p:extLst>
      <p:ext uri="{BB962C8B-B14F-4D97-AF65-F5344CB8AC3E}">
        <p14:creationId xmlns:p14="http://schemas.microsoft.com/office/powerpoint/2010/main" val="3728375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72B9F949-750E-40F4-9277-A8001FAB3E5F}" type="datetimeFigureOut">
              <a:rPr lang="nl-NL" smtClean="0"/>
              <a:t>29-9-2020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E624041E-6021-49C8-B53F-E9D6FF318DC0}" type="slidenum">
              <a:rPr lang="nl-NL" smtClean="0"/>
              <a:t>‹nr.›</a:t>
            </a:fld>
            <a:endParaRPr lang="nl-NL"/>
          </a:p>
        </p:txBody>
      </p:sp>
    </p:spTree>
    <p:extLst>
      <p:ext uri="{BB962C8B-B14F-4D97-AF65-F5344CB8AC3E}">
        <p14:creationId xmlns:p14="http://schemas.microsoft.com/office/powerpoint/2010/main" val="334823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sub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
        <p:nvSpPr>
          <p:cNvPr id="11" name="Tijdelijke aanduiding voor tekst 2">
            <a:extLst>
              <a:ext uri="{FF2B5EF4-FFF2-40B4-BE49-F238E27FC236}">
                <a16:creationId xmlns:a16="http://schemas.microsoft.com/office/drawing/2014/main" id="{D3E29734-3030-D942-92BF-CB24B0AC9A19}"/>
              </a:ext>
            </a:extLst>
          </p:cNvPr>
          <p:cNvSpPr>
            <a:spLocks noGrp="1"/>
          </p:cNvSpPr>
          <p:nvPr>
            <p:ph type="body" idx="1" hasCustomPrompt="1"/>
          </p:nvPr>
        </p:nvSpPr>
        <p:spPr>
          <a:xfrm>
            <a:off x="849989" y="3616976"/>
            <a:ext cx="6962573" cy="1204766"/>
          </a:xfrm>
          <a:prstGeom prst="rect">
            <a:avLst/>
          </a:prstGeo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SUBTITEL VAN</a:t>
            </a:r>
            <a:br>
              <a:rPr lang="nl-NL" dirty="0"/>
            </a:br>
            <a:r>
              <a:rPr lang="nl-NL" dirty="0"/>
              <a:t>DEZE PRESENTATIE</a:t>
            </a:r>
          </a:p>
        </p:txBody>
      </p:sp>
      <p:pic>
        <p:nvPicPr>
          <p:cNvPr id="6" name="Afbeelding 5" descr="Afbeelding met klok&#10;&#10;Automatisch gegenereerde beschrijving">
            <a:extLst>
              <a:ext uri="{FF2B5EF4-FFF2-40B4-BE49-F238E27FC236}">
                <a16:creationId xmlns:a16="http://schemas.microsoft.com/office/drawing/2014/main" id="{55FAF3C3-0EE2-7844-B257-5F53C2A9471D}"/>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103866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kom">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7E9F4B5-911D-3144-94A3-DCB2936B7E2B}"/>
              </a:ext>
            </a:extLst>
          </p:cNvPr>
          <p:cNvPicPr>
            <a:picLocks noChangeAspect="1"/>
          </p:cNvPicPr>
          <p:nvPr userDrawn="1"/>
        </p:nvPicPr>
        <p:blipFill>
          <a:blip r:embed="rId2"/>
          <a:stretch>
            <a:fillRect/>
          </a:stretch>
        </p:blipFill>
        <p:spPr>
          <a:xfrm>
            <a:off x="0" y="0"/>
            <a:ext cx="12179300" cy="5930900"/>
          </a:xfrm>
          <a:prstGeom prst="rect">
            <a:avLst/>
          </a:prstGeom>
        </p:spPr>
      </p:pic>
    </p:spTree>
    <p:extLst>
      <p:ext uri="{BB962C8B-B14F-4D97-AF65-F5344CB8AC3E}">
        <p14:creationId xmlns:p14="http://schemas.microsoft.com/office/powerpoint/2010/main" val="168913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269420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zonder 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
        <p:nvSpPr>
          <p:cNvPr id="2" name="Rechthoek 1">
            <a:extLst>
              <a:ext uri="{FF2B5EF4-FFF2-40B4-BE49-F238E27FC236}">
                <a16:creationId xmlns:a16="http://schemas.microsoft.com/office/drawing/2014/main" id="{90DFAE2F-889D-9546-AC4F-DC130CEA3481}"/>
              </a:ext>
            </a:extLst>
          </p:cNvPr>
          <p:cNvSpPr/>
          <p:nvPr userDrawn="1"/>
        </p:nvSpPr>
        <p:spPr>
          <a:xfrm>
            <a:off x="4015110" y="4798881"/>
            <a:ext cx="4076986" cy="7837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92184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ar werk jij aan vandaa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C143C6F-6B89-8C45-BD36-02C2BE3EE47F}"/>
              </a:ext>
            </a:extLst>
          </p:cNvPr>
          <p:cNvPicPr>
            <a:picLocks noChangeAspect="1"/>
          </p:cNvPicPr>
          <p:nvPr userDrawn="1"/>
        </p:nvPicPr>
        <p:blipFill>
          <a:blip r:embed="rId2"/>
          <a:stretch>
            <a:fillRect/>
          </a:stretch>
        </p:blipFill>
        <p:spPr>
          <a:xfrm>
            <a:off x="2844800" y="3098800"/>
            <a:ext cx="6502400" cy="660400"/>
          </a:xfrm>
          <a:prstGeom prst="rect">
            <a:avLst/>
          </a:prstGeom>
        </p:spPr>
      </p:pic>
    </p:spTree>
    <p:extLst>
      <p:ext uri="{BB962C8B-B14F-4D97-AF65-F5344CB8AC3E}">
        <p14:creationId xmlns:p14="http://schemas.microsoft.com/office/powerpoint/2010/main" val="397621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dia 3">
    <p:spTree>
      <p:nvGrpSpPr>
        <p:cNvPr id="1" name=""/>
        <p:cNvGrpSpPr/>
        <p:nvPr/>
      </p:nvGrpSpPr>
      <p:grpSpPr>
        <a:xfrm>
          <a:off x="0" y="0"/>
          <a:ext cx="0" cy="0"/>
          <a:chOff x="0" y="0"/>
          <a:chExt cx="0" cy="0"/>
        </a:xfrm>
      </p:grpSpPr>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tel 1">
            <a:extLst>
              <a:ext uri="{FF2B5EF4-FFF2-40B4-BE49-F238E27FC236}">
                <a16:creationId xmlns:a16="http://schemas.microsoft.com/office/drawing/2014/main" id="{2AF28E80-CC98-FE47-B95F-660C39BAA45D}"/>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spTree>
    <p:extLst>
      <p:ext uri="{BB962C8B-B14F-4D97-AF65-F5344CB8AC3E}">
        <p14:creationId xmlns:p14="http://schemas.microsoft.com/office/powerpoint/2010/main" val="147210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F37B3DF-2D85-BB4E-B19A-583FD4DBD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4" name="Tijdelijke aanduiding voor datum 3">
            <a:extLst>
              <a:ext uri="{FF2B5EF4-FFF2-40B4-BE49-F238E27FC236}">
                <a16:creationId xmlns:a16="http://schemas.microsoft.com/office/drawing/2014/main" id="{3BB5C7E4-9719-8345-9C3F-B76F740F9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2D045-C8AC-414A-9485-435F3D53BEF7}" type="datetimeFigureOut">
              <a:rPr lang="nl-NL" smtClean="0"/>
              <a:t>29-9-2020</a:t>
            </a:fld>
            <a:endParaRPr lang="nl-NL"/>
          </a:p>
        </p:txBody>
      </p:sp>
      <p:sp>
        <p:nvSpPr>
          <p:cNvPr id="5" name="Tijdelijke aanduiding voor voettekst 4">
            <a:extLst>
              <a:ext uri="{FF2B5EF4-FFF2-40B4-BE49-F238E27FC236}">
                <a16:creationId xmlns:a16="http://schemas.microsoft.com/office/drawing/2014/main" id="{44EF3651-B5E4-244D-A832-35C14C2E5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15368D-A9FA-5142-AFAB-8A3D081BF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23ABF-3139-6446-AC9D-47F190E639E3}" type="slidenum">
              <a:rPr lang="nl-NL" smtClean="0"/>
              <a:t>‹nr.›</a:t>
            </a:fld>
            <a:endParaRPr lang="nl-NL"/>
          </a:p>
        </p:txBody>
      </p:sp>
    </p:spTree>
    <p:extLst>
      <p:ext uri="{BB962C8B-B14F-4D97-AF65-F5344CB8AC3E}">
        <p14:creationId xmlns:p14="http://schemas.microsoft.com/office/powerpoint/2010/main" val="264283643"/>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0" r:id="rId3"/>
    <p:sldLayoutId id="2147483662" r:id="rId4"/>
    <p:sldLayoutId id="2147483675" r:id="rId5"/>
    <p:sldLayoutId id="2147483676" r:id="rId6"/>
    <p:sldLayoutId id="2147483684" r:id="rId7"/>
    <p:sldLayoutId id="2147483663" r:id="rId8"/>
    <p:sldLayoutId id="2147483678" r:id="rId9"/>
    <p:sldLayoutId id="2147483685" r:id="rId10"/>
    <p:sldLayoutId id="2147483686" r:id="rId11"/>
    <p:sldLayoutId id="2147483677" r:id="rId12"/>
    <p:sldLayoutId id="2147483650" r:id="rId13"/>
    <p:sldLayoutId id="2147483668" r:id="rId14"/>
    <p:sldLayoutId id="2147483652" r:id="rId15"/>
    <p:sldLayoutId id="2147483669" r:id="rId16"/>
    <p:sldLayoutId id="2147483664" r:id="rId17"/>
    <p:sldLayoutId id="2147483670" r:id="rId18"/>
    <p:sldLayoutId id="2147483665" r:id="rId19"/>
    <p:sldLayoutId id="2147483682" r:id="rId20"/>
    <p:sldLayoutId id="2147483671" r:id="rId21"/>
    <p:sldLayoutId id="2147483683" r:id="rId22"/>
    <p:sldLayoutId id="2147483680" r:id="rId23"/>
    <p:sldLayoutId id="2147483679" r:id="rId24"/>
    <p:sldLayoutId id="2147483666" r:id="rId25"/>
    <p:sldLayoutId id="2147483672" r:id="rId26"/>
    <p:sldLayoutId id="2147483673" r:id="rId27"/>
    <p:sldLayoutId id="2147483661" r:id="rId28"/>
    <p:sldLayoutId id="2147483674" r:id="rId29"/>
    <p:sldLayoutId id="214748368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597" userDrawn="1">
          <p15:clr>
            <a:srgbClr val="F26B43"/>
          </p15:clr>
        </p15:guide>
        <p15:guide id="3" orient="horz" pos="1321" userDrawn="1">
          <p15:clr>
            <a:srgbClr val="F26B43"/>
          </p15:clr>
        </p15:guide>
        <p15:guide id="4"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1.jp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FA49AF-10CC-8B42-977D-69584379DE41}"/>
              </a:ext>
            </a:extLst>
          </p:cNvPr>
          <p:cNvSpPr>
            <a:spLocks noGrp="1"/>
          </p:cNvSpPr>
          <p:nvPr>
            <p:ph type="ctrTitle"/>
          </p:nvPr>
        </p:nvSpPr>
        <p:spPr/>
        <p:txBody>
          <a:bodyPr>
            <a:normAutofit/>
          </a:bodyPr>
          <a:lstStyle/>
          <a:p>
            <a:r>
              <a:rPr lang="nl-NL" dirty="0">
                <a:latin typeface="Arial"/>
                <a:cs typeface="Arial"/>
              </a:rPr>
              <a:t>BPV </a:t>
            </a:r>
            <a:br>
              <a:rPr lang="nl-NL" dirty="0">
                <a:latin typeface="Arial"/>
                <a:cs typeface="Arial"/>
              </a:rPr>
            </a:br>
            <a:r>
              <a:rPr lang="nl-NL" dirty="0">
                <a:latin typeface="Arial"/>
                <a:cs typeface="Arial"/>
              </a:rPr>
              <a:t>informatiesessie</a:t>
            </a:r>
            <a:endParaRPr lang="nl-NL" sz="2400" dirty="0"/>
          </a:p>
        </p:txBody>
      </p:sp>
    </p:spTree>
    <p:extLst>
      <p:ext uri="{BB962C8B-B14F-4D97-AF65-F5344CB8AC3E}">
        <p14:creationId xmlns:p14="http://schemas.microsoft.com/office/powerpoint/2010/main" val="143498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C9F-713A-4799-A395-FBAE94C171C8}"/>
              </a:ext>
            </a:extLst>
          </p:cNvPr>
          <p:cNvSpPr>
            <a:spLocks noGrp="1"/>
          </p:cNvSpPr>
          <p:nvPr>
            <p:ph type="title"/>
          </p:nvPr>
        </p:nvSpPr>
        <p:spPr/>
        <p:txBody>
          <a:bodyPr/>
          <a:lstStyle/>
          <a:p>
            <a:r>
              <a:rPr lang="nl-NL" dirty="0"/>
              <a:t>Logboek</a:t>
            </a:r>
          </a:p>
        </p:txBody>
      </p:sp>
      <p:pic>
        <p:nvPicPr>
          <p:cNvPr id="6" name="Tijdelijke aanduiding voor inhoud 5">
            <a:extLst>
              <a:ext uri="{FF2B5EF4-FFF2-40B4-BE49-F238E27FC236}">
                <a16:creationId xmlns:a16="http://schemas.microsoft.com/office/drawing/2014/main" id="{C07ED683-074E-4B96-945D-55E9A3C8C28B}"/>
              </a:ext>
            </a:extLst>
          </p:cNvPr>
          <p:cNvPicPr>
            <a:picLocks noGrp="1" noChangeAspect="1"/>
          </p:cNvPicPr>
          <p:nvPr>
            <p:ph sz="half" idx="1"/>
          </p:nvPr>
        </p:nvPicPr>
        <p:blipFill>
          <a:blip r:embed="rId2"/>
          <a:stretch>
            <a:fillRect/>
          </a:stretch>
        </p:blipFill>
        <p:spPr>
          <a:xfrm>
            <a:off x="1094781" y="2024063"/>
            <a:ext cx="4668438" cy="4351337"/>
          </a:xfrm>
        </p:spPr>
      </p:pic>
      <p:pic>
        <p:nvPicPr>
          <p:cNvPr id="1026" name="Picture 2" descr="Op welke verdieping sta ik nu? | metdelift">
            <a:extLst>
              <a:ext uri="{FF2B5EF4-FFF2-40B4-BE49-F238E27FC236}">
                <a16:creationId xmlns:a16="http://schemas.microsoft.com/office/drawing/2014/main" id="{5B363B2C-9439-4DEF-BDC5-936A2E2C5A8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86790" y="2056786"/>
            <a:ext cx="3015739" cy="407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86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803203-D510-4BE6-AD3E-BD6EF42A1A57}"/>
              </a:ext>
            </a:extLst>
          </p:cNvPr>
          <p:cNvSpPr>
            <a:spLocks noGrp="1"/>
          </p:cNvSpPr>
          <p:nvPr>
            <p:ph type="title"/>
          </p:nvPr>
        </p:nvSpPr>
        <p:spPr/>
        <p:txBody>
          <a:bodyPr/>
          <a:lstStyle/>
          <a:p>
            <a:r>
              <a:rPr lang="nl-NL" dirty="0"/>
              <a:t>Opdrachten leerjaar 1</a:t>
            </a:r>
          </a:p>
        </p:txBody>
      </p:sp>
      <p:sp>
        <p:nvSpPr>
          <p:cNvPr id="7" name="Tijdelijke aanduiding voor inhoud 6">
            <a:extLst>
              <a:ext uri="{FF2B5EF4-FFF2-40B4-BE49-F238E27FC236}">
                <a16:creationId xmlns:a16="http://schemas.microsoft.com/office/drawing/2014/main" id="{4E0C5640-5AE0-4FA1-955A-D2934B35CE4D}"/>
              </a:ext>
            </a:extLst>
          </p:cNvPr>
          <p:cNvSpPr>
            <a:spLocks noGrp="1"/>
          </p:cNvSpPr>
          <p:nvPr>
            <p:ph sz="half" idx="1"/>
          </p:nvPr>
        </p:nvSpPr>
        <p:spPr/>
        <p:txBody>
          <a:bodyPr/>
          <a:lstStyle/>
          <a:p>
            <a:pPr marL="514350" indent="-514350">
              <a:buFont typeface="+mj-lt"/>
              <a:buAutoNum type="arabicPeriod"/>
            </a:pPr>
            <a:r>
              <a:rPr lang="nl-NL" sz="2400" dirty="0"/>
              <a:t>Bedrijfskunde (11-09)</a:t>
            </a:r>
          </a:p>
          <a:p>
            <a:pPr marL="514350" indent="-514350">
              <a:buFont typeface="+mj-lt"/>
              <a:buAutoNum type="arabicPeriod"/>
            </a:pPr>
            <a:r>
              <a:rPr lang="nl-NL" sz="2400" dirty="0"/>
              <a:t>Tussentijdse beoordeling (02-10)</a:t>
            </a:r>
          </a:p>
          <a:p>
            <a:pPr marL="514350" indent="-514350">
              <a:buFont typeface="+mj-lt"/>
              <a:buAutoNum type="arabicPeriod"/>
            </a:pPr>
            <a:r>
              <a:rPr lang="nl-NL" sz="2400" dirty="0"/>
              <a:t>Onderhouden (16-10)</a:t>
            </a:r>
          </a:p>
          <a:p>
            <a:pPr marL="514350" indent="-514350">
              <a:buFont typeface="+mj-lt"/>
              <a:buAutoNum type="arabicPeriod"/>
            </a:pPr>
            <a:r>
              <a:rPr lang="nl-NL" sz="2400" dirty="0"/>
              <a:t>Arbo en milieu (30-10)</a:t>
            </a:r>
          </a:p>
          <a:p>
            <a:pPr marL="514350" indent="-514350">
              <a:buFont typeface="+mj-lt"/>
              <a:buAutoNum type="arabicPeriod"/>
            </a:pPr>
            <a:r>
              <a:rPr lang="nl-NL" sz="2400" dirty="0"/>
              <a:t>Eigen project, aanrader!! (05-02)</a:t>
            </a:r>
          </a:p>
          <a:p>
            <a:pPr marL="514350" indent="-514350">
              <a:buFont typeface="+mj-lt"/>
              <a:buAutoNum type="arabicPeriod"/>
            </a:pPr>
            <a:r>
              <a:rPr lang="nl-NL" sz="2400" dirty="0"/>
              <a:t>BPV map LJ1 (30-10)</a:t>
            </a:r>
          </a:p>
          <a:p>
            <a:pPr marL="514350" indent="-514350">
              <a:buFont typeface="+mj-lt"/>
              <a:buAutoNum type="arabicPeriod"/>
            </a:pPr>
            <a:r>
              <a:rPr lang="nl-NL" sz="2400" dirty="0"/>
              <a:t>Eindbeoordeling (06-11)</a:t>
            </a:r>
            <a:endParaRPr lang="nl-NL" dirty="0"/>
          </a:p>
        </p:txBody>
      </p:sp>
      <p:pic>
        <p:nvPicPr>
          <p:cNvPr id="1026" name="Picture 2" descr="tijd voor nieuwe vakken op school lef inspiratie vrijheid | Loesje">
            <a:extLst>
              <a:ext uri="{FF2B5EF4-FFF2-40B4-BE49-F238E27FC236}">
                <a16:creationId xmlns:a16="http://schemas.microsoft.com/office/drawing/2014/main" id="{68F61750-9B0B-4BC0-8552-5B10FBE9397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427720" y="2133187"/>
            <a:ext cx="2926080"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24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803203-D510-4BE6-AD3E-BD6EF42A1A57}"/>
              </a:ext>
            </a:extLst>
          </p:cNvPr>
          <p:cNvSpPr>
            <a:spLocks noGrp="1"/>
          </p:cNvSpPr>
          <p:nvPr>
            <p:ph type="title"/>
          </p:nvPr>
        </p:nvSpPr>
        <p:spPr/>
        <p:txBody>
          <a:bodyPr/>
          <a:lstStyle/>
          <a:p>
            <a:r>
              <a:rPr lang="nl-NL" dirty="0"/>
              <a:t>Opdrachten/deadlines leerjaar 2</a:t>
            </a:r>
          </a:p>
        </p:txBody>
      </p:sp>
      <p:sp>
        <p:nvSpPr>
          <p:cNvPr id="6" name="Tijdelijke aanduiding voor inhoud 5">
            <a:extLst>
              <a:ext uri="{FF2B5EF4-FFF2-40B4-BE49-F238E27FC236}">
                <a16:creationId xmlns:a16="http://schemas.microsoft.com/office/drawing/2014/main" id="{DB82226D-1804-48C8-9EB2-06ED43E83B2D}"/>
              </a:ext>
            </a:extLst>
          </p:cNvPr>
          <p:cNvSpPr>
            <a:spLocks noGrp="1"/>
          </p:cNvSpPr>
          <p:nvPr>
            <p:ph sz="half" idx="1"/>
          </p:nvPr>
        </p:nvSpPr>
        <p:spPr/>
        <p:txBody>
          <a:bodyPr/>
          <a:lstStyle/>
          <a:p>
            <a:r>
              <a:rPr lang="nl-NL" sz="2400" dirty="0"/>
              <a:t>BPV in 10 beelden (20-11)</a:t>
            </a:r>
          </a:p>
          <a:p>
            <a:r>
              <a:rPr lang="nl-NL" sz="2400" dirty="0"/>
              <a:t>Vacature stagiaire (04-12)</a:t>
            </a:r>
          </a:p>
          <a:p>
            <a:r>
              <a:rPr lang="nl-NL" sz="2400" dirty="0"/>
              <a:t>Tussentijdse beoordeling (18-12)</a:t>
            </a:r>
          </a:p>
          <a:p>
            <a:r>
              <a:rPr lang="nl-NL" sz="2400" dirty="0"/>
              <a:t>Project/prototype documentatie (05-02)</a:t>
            </a:r>
          </a:p>
          <a:p>
            <a:r>
              <a:rPr lang="nl-NL" sz="2400" dirty="0"/>
              <a:t>Logboeken wk11-20 (05-02)</a:t>
            </a:r>
          </a:p>
          <a:p>
            <a:r>
              <a:rPr lang="nl-NL" sz="2400" dirty="0"/>
              <a:t>Uren wk11-20 (05-02)</a:t>
            </a:r>
          </a:p>
          <a:p>
            <a:r>
              <a:rPr lang="nl-NL" sz="2400" dirty="0"/>
              <a:t>BPV map LJ2 (05-02)</a:t>
            </a:r>
          </a:p>
          <a:p>
            <a:r>
              <a:rPr lang="nl-NL" sz="2400" dirty="0"/>
              <a:t>Eindbeoordeling (05-02)</a:t>
            </a:r>
          </a:p>
          <a:p>
            <a:r>
              <a:rPr lang="nl-NL" sz="2400" dirty="0"/>
              <a:t>Reflectieverslag (05-02)</a:t>
            </a:r>
          </a:p>
          <a:p>
            <a:endParaRPr lang="nl-NL" sz="2400" dirty="0"/>
          </a:p>
        </p:txBody>
      </p:sp>
      <p:pic>
        <p:nvPicPr>
          <p:cNvPr id="2050" name="Picture 2" descr="wat heeft de school eigenlijk van mij geleerd | Loesje">
            <a:extLst>
              <a:ext uri="{FF2B5EF4-FFF2-40B4-BE49-F238E27FC236}">
                <a16:creationId xmlns:a16="http://schemas.microsoft.com/office/drawing/2014/main" id="{DD108E2F-41DD-4AD7-BC21-41771FD3193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14536" y="1992513"/>
            <a:ext cx="3438832" cy="48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86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83EA52-AF14-4ED3-B5F9-B57D0F7A2DED}"/>
              </a:ext>
            </a:extLst>
          </p:cNvPr>
          <p:cNvSpPr>
            <a:spLocks noGrp="1"/>
          </p:cNvSpPr>
          <p:nvPr>
            <p:ph type="title"/>
          </p:nvPr>
        </p:nvSpPr>
        <p:spPr/>
        <p:txBody>
          <a:bodyPr/>
          <a:lstStyle/>
          <a:p>
            <a:r>
              <a:rPr lang="nl-NL" dirty="0"/>
              <a:t>Project/prototype documentatie</a:t>
            </a:r>
          </a:p>
        </p:txBody>
      </p:sp>
      <p:sp>
        <p:nvSpPr>
          <p:cNvPr id="3" name="Tijdelijke aanduiding voor inhoud 2">
            <a:extLst>
              <a:ext uri="{FF2B5EF4-FFF2-40B4-BE49-F238E27FC236}">
                <a16:creationId xmlns:a16="http://schemas.microsoft.com/office/drawing/2014/main" id="{AAB0193B-9648-41D6-915E-AED7E931C46E}"/>
              </a:ext>
            </a:extLst>
          </p:cNvPr>
          <p:cNvSpPr>
            <a:spLocks noGrp="1"/>
          </p:cNvSpPr>
          <p:nvPr>
            <p:ph sz="half" idx="1"/>
          </p:nvPr>
        </p:nvSpPr>
        <p:spPr/>
        <p:txBody>
          <a:bodyPr/>
          <a:lstStyle/>
          <a:p>
            <a:pPr marL="342900" indent="-342900">
              <a:buFont typeface="+mj-lt"/>
              <a:buAutoNum type="arabicPeriod"/>
            </a:pPr>
            <a:r>
              <a:rPr lang="en-US" sz="1600" dirty="0"/>
              <a:t>Problem definition</a:t>
            </a:r>
          </a:p>
          <a:p>
            <a:pPr marL="342900" indent="-342900">
              <a:buFont typeface="+mj-lt"/>
              <a:buAutoNum type="arabicPeriod"/>
            </a:pPr>
            <a:r>
              <a:rPr lang="en-US" sz="1600" dirty="0"/>
              <a:t>Solution overview</a:t>
            </a:r>
          </a:p>
          <a:p>
            <a:pPr marL="342900" indent="-342900">
              <a:buFont typeface="+mj-lt"/>
              <a:buAutoNum type="arabicPeriod"/>
            </a:pPr>
            <a:r>
              <a:rPr lang="en-US" sz="1600" dirty="0"/>
              <a:t>Type of sensors and actuators that are being used</a:t>
            </a:r>
          </a:p>
          <a:p>
            <a:pPr marL="342900" indent="-342900">
              <a:buFont typeface="+mj-lt"/>
              <a:buAutoNum type="arabicPeriod"/>
            </a:pPr>
            <a:r>
              <a:rPr lang="en-US" sz="1600" dirty="0"/>
              <a:t>Type of code being used</a:t>
            </a:r>
          </a:p>
          <a:p>
            <a:pPr marL="342900" indent="-342900">
              <a:buFont typeface="+mj-lt"/>
              <a:buAutoNum type="arabicPeriod"/>
            </a:pPr>
            <a:r>
              <a:rPr lang="en-US" sz="1600" dirty="0"/>
              <a:t>Type of network connections used to communicate</a:t>
            </a:r>
          </a:p>
          <a:p>
            <a:pPr marL="342900" indent="-342900">
              <a:buFont typeface="+mj-lt"/>
              <a:buAutoNum type="arabicPeriod"/>
            </a:pPr>
            <a:r>
              <a:rPr lang="en-US" sz="1600" dirty="0"/>
              <a:t>Description of cloud services used and how they are used</a:t>
            </a:r>
          </a:p>
          <a:p>
            <a:pPr marL="342900" indent="-342900">
              <a:buFont typeface="+mj-lt"/>
              <a:buAutoNum type="arabicPeriod"/>
            </a:pPr>
            <a:r>
              <a:rPr lang="en-US" sz="1600" dirty="0"/>
              <a:t>Whether this is a sustainable business model</a:t>
            </a:r>
          </a:p>
          <a:p>
            <a:pPr marL="342900" indent="-342900">
              <a:buFont typeface="+mj-lt"/>
              <a:buAutoNum type="arabicPeriod"/>
            </a:pPr>
            <a:r>
              <a:rPr lang="en-US" sz="1600" dirty="0"/>
              <a:t>End to end logical diagram</a:t>
            </a:r>
          </a:p>
          <a:p>
            <a:pPr marL="342900" indent="-342900">
              <a:buFont typeface="+mj-lt"/>
              <a:buAutoNum type="arabicPeriod"/>
            </a:pPr>
            <a:r>
              <a:rPr lang="en-US" sz="1600" dirty="0"/>
              <a:t>Sequence diagram</a:t>
            </a:r>
          </a:p>
          <a:p>
            <a:pPr marL="342900" indent="-342900">
              <a:buFont typeface="+mj-lt"/>
              <a:buAutoNum type="arabicPeriod"/>
            </a:pPr>
            <a:r>
              <a:rPr lang="en-US" sz="1600" dirty="0"/>
              <a:t>Flowchart</a:t>
            </a:r>
          </a:p>
          <a:p>
            <a:pPr marL="342900" indent="-342900">
              <a:buFont typeface="+mj-lt"/>
              <a:buAutoNum type="arabicPeriod"/>
            </a:pPr>
            <a:r>
              <a:rPr lang="en-US" sz="1600" dirty="0"/>
              <a:t>Electric circuit diagram</a:t>
            </a:r>
          </a:p>
          <a:p>
            <a:endParaRPr lang="nl-NL" sz="1600" dirty="0"/>
          </a:p>
        </p:txBody>
      </p:sp>
      <p:pic>
        <p:nvPicPr>
          <p:cNvPr id="5" name="Tijdelijke aanduiding voor inhoud 4">
            <a:extLst>
              <a:ext uri="{FF2B5EF4-FFF2-40B4-BE49-F238E27FC236}">
                <a16:creationId xmlns:a16="http://schemas.microsoft.com/office/drawing/2014/main" id="{70758703-7540-4185-8FDC-945FADA7BA58}"/>
              </a:ext>
            </a:extLst>
          </p:cNvPr>
          <p:cNvPicPr>
            <a:picLocks noGrp="1"/>
          </p:cNvPicPr>
          <p:nvPr>
            <p:ph sz="half" idx="2"/>
          </p:nvPr>
        </p:nvPicPr>
        <p:blipFill>
          <a:blip r:embed="rId2"/>
          <a:stretch>
            <a:fillRect/>
          </a:stretch>
        </p:blipFill>
        <p:spPr>
          <a:xfrm>
            <a:off x="6172200" y="2705358"/>
            <a:ext cx="5181600" cy="2988746"/>
          </a:xfrm>
          <a:prstGeom prst="rect">
            <a:avLst/>
          </a:prstGeom>
        </p:spPr>
      </p:pic>
    </p:spTree>
    <p:extLst>
      <p:ext uri="{BB962C8B-B14F-4D97-AF65-F5344CB8AC3E}">
        <p14:creationId xmlns:p14="http://schemas.microsoft.com/office/powerpoint/2010/main" val="332552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F3BB6-59D2-46F7-9747-9BD8C1A6B612}"/>
              </a:ext>
            </a:extLst>
          </p:cNvPr>
          <p:cNvSpPr>
            <a:spLocks noGrp="1"/>
          </p:cNvSpPr>
          <p:nvPr>
            <p:ph type="title"/>
          </p:nvPr>
        </p:nvSpPr>
        <p:spPr/>
        <p:txBody>
          <a:bodyPr>
            <a:normAutofit fontScale="90000"/>
          </a:bodyPr>
          <a:lstStyle/>
          <a:p>
            <a:r>
              <a:rPr lang="nl-NL" dirty="0"/>
              <a:t>Formulier ontwikkelingsgericht beoordelen en begeleiden</a:t>
            </a:r>
            <a:br>
              <a:rPr lang="nl-NL" dirty="0"/>
            </a:br>
            <a:endParaRPr lang="nl-NL" dirty="0"/>
          </a:p>
        </p:txBody>
      </p:sp>
      <p:pic>
        <p:nvPicPr>
          <p:cNvPr id="6" name="Tijdelijke aanduiding voor inhoud 5">
            <a:extLst>
              <a:ext uri="{FF2B5EF4-FFF2-40B4-BE49-F238E27FC236}">
                <a16:creationId xmlns:a16="http://schemas.microsoft.com/office/drawing/2014/main" id="{83F411D7-C38A-47E1-BA83-D2CD36F19D59}"/>
              </a:ext>
            </a:extLst>
          </p:cNvPr>
          <p:cNvPicPr>
            <a:picLocks noGrp="1" noChangeAspect="1"/>
          </p:cNvPicPr>
          <p:nvPr>
            <p:ph sz="half" idx="1"/>
          </p:nvPr>
        </p:nvPicPr>
        <p:blipFill>
          <a:blip r:embed="rId2"/>
          <a:stretch>
            <a:fillRect/>
          </a:stretch>
        </p:blipFill>
        <p:spPr>
          <a:xfrm>
            <a:off x="838200" y="2237581"/>
            <a:ext cx="5181600" cy="3924300"/>
          </a:xfrm>
        </p:spPr>
      </p:pic>
      <p:pic>
        <p:nvPicPr>
          <p:cNvPr id="3074" name="Picture 2" descr="loesje-2 - Coach Cabin">
            <a:extLst>
              <a:ext uri="{FF2B5EF4-FFF2-40B4-BE49-F238E27FC236}">
                <a16:creationId xmlns:a16="http://schemas.microsoft.com/office/drawing/2014/main" id="{B5C5EB27-3097-460B-873E-CAD2A257D70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5156" y="2024400"/>
            <a:ext cx="4293501" cy="426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80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1028297" y="857251"/>
            <a:ext cx="11070444" cy="862013"/>
          </a:xfrm>
        </p:spPr>
        <p:txBody>
          <a:bodyPr/>
          <a:lstStyle/>
          <a:p>
            <a:pPr eaLnBrk="1" hangingPunct="1"/>
            <a:r>
              <a:rPr lang="nl-NL" altLang="nl-NL" dirty="0">
                <a:latin typeface="Arial" panose="020B0604020202020204" pitchFamily="34" charset="0"/>
                <a:cs typeface="Arial" panose="020B0604020202020204" pitchFamily="34" charset="0"/>
              </a:rPr>
              <a:t>Vrije dagen </a:t>
            </a:r>
            <a:r>
              <a:rPr lang="nl-NL" dirty="0"/>
              <a:t>(tijdens de stage)</a:t>
            </a:r>
            <a:endParaRPr lang="nl-NL" altLang="nl-NL" dirty="0">
              <a:latin typeface="Arial" panose="020B0604020202020204" pitchFamily="34" charset="0"/>
              <a:cs typeface="Arial" panose="020B0604020202020204" pitchFamily="34" charset="0"/>
            </a:endParaRPr>
          </a:p>
        </p:txBody>
      </p:sp>
      <p:sp>
        <p:nvSpPr>
          <p:cNvPr id="5123" name="Tijdelijke aanduiding voor inhoud 2"/>
          <p:cNvSpPr>
            <a:spLocks noGrp="1"/>
          </p:cNvSpPr>
          <p:nvPr>
            <p:ph idx="1"/>
          </p:nvPr>
        </p:nvSpPr>
        <p:spPr>
          <a:xfrm>
            <a:off x="751348" y="1844675"/>
            <a:ext cx="10097179" cy="4824684"/>
          </a:xfrm>
        </p:spPr>
        <p:txBody>
          <a:bodyPr rtlCol="0">
            <a:normAutofit fontScale="92500" lnSpcReduction="10000"/>
          </a:bodyPr>
          <a:lstStyle/>
          <a:p>
            <a:pPr marL="334963" lvl="2" indent="-342900">
              <a:defRPr/>
            </a:pPr>
            <a:r>
              <a:rPr lang="nl-NL" altLang="nl-NL" sz="2900" b="0" dirty="0">
                <a:latin typeface="Calibri" panose="020F0502020204030204" pitchFamily="34" charset="0"/>
                <a:cs typeface="Calibri" panose="020F0502020204030204" pitchFamily="34" charset="0"/>
              </a:rPr>
              <a:t>Iedere maand dat je werkt, bouw je twee (2) vrije dagen op</a:t>
            </a:r>
          </a:p>
          <a:p>
            <a:pPr marL="334963" lvl="2" indent="-342900">
              <a:defRPr/>
            </a:pPr>
            <a:endParaRPr lang="nl-NL" altLang="nl-NL" sz="2900" b="0" dirty="0">
              <a:latin typeface="Calibri" panose="020F0502020204030204" pitchFamily="34" charset="0"/>
              <a:cs typeface="Calibri" panose="020F0502020204030204" pitchFamily="34" charset="0"/>
            </a:endParaRPr>
          </a:p>
          <a:p>
            <a:pPr marL="334963" lvl="2" indent="-342900">
              <a:defRPr/>
            </a:pPr>
            <a:r>
              <a:rPr lang="nl-NL" altLang="nl-NL" sz="2900" b="0" dirty="0">
                <a:latin typeface="Calibri" panose="020F0502020204030204" pitchFamily="34" charset="0"/>
                <a:cs typeface="Calibri" panose="020F0502020204030204" pitchFamily="34" charset="0"/>
              </a:rPr>
              <a:t>Je loopt 5 maanden stage</a:t>
            </a:r>
          </a:p>
          <a:p>
            <a:pPr marL="334963" lvl="2" indent="-342900">
              <a:defRPr/>
            </a:pPr>
            <a:endParaRPr lang="nl-NL" altLang="nl-NL" sz="2900" b="0" dirty="0">
              <a:latin typeface="Calibri" panose="020F0502020204030204" pitchFamily="34" charset="0"/>
              <a:cs typeface="Calibri" panose="020F0502020204030204" pitchFamily="34" charset="0"/>
            </a:endParaRPr>
          </a:p>
          <a:p>
            <a:pPr marL="334963" lvl="2" indent="-342900">
              <a:defRPr/>
            </a:pPr>
            <a:r>
              <a:rPr lang="nl-NL" altLang="nl-NL" sz="2900" b="0" dirty="0">
                <a:latin typeface="Calibri" panose="020F0502020204030204" pitchFamily="34" charset="0"/>
                <a:cs typeface="Calibri" panose="020F0502020204030204" pitchFamily="34" charset="0"/>
              </a:rPr>
              <a:t>D.w.z. je hebt 10 vrije dagen die je kunt opnemen</a:t>
            </a:r>
          </a:p>
          <a:p>
            <a:pPr marL="334963" lvl="2" indent="-342900">
              <a:defRPr/>
            </a:pPr>
            <a:endParaRPr lang="nl-NL" altLang="nl-NL" sz="2900" b="0" dirty="0">
              <a:latin typeface="Calibri" panose="020F0502020204030204" pitchFamily="34" charset="0"/>
              <a:cs typeface="Calibri" panose="020F0502020204030204" pitchFamily="34" charset="0"/>
            </a:endParaRPr>
          </a:p>
          <a:p>
            <a:pPr marL="334963" lvl="2" indent="-342900">
              <a:defRPr/>
            </a:pPr>
            <a:r>
              <a:rPr lang="nl-NL" altLang="nl-NL" sz="2900" b="0" dirty="0">
                <a:latin typeface="Calibri" panose="020F0502020204030204" pitchFamily="34" charset="0"/>
                <a:cs typeface="Calibri" panose="020F0502020204030204" pitchFamily="34" charset="0"/>
              </a:rPr>
              <a:t>Het opnemen van een vrije dag vraag je (minimaal) twee weken van tevoren aan bij de praktijkopleider</a:t>
            </a:r>
          </a:p>
          <a:p>
            <a:pPr marL="334963" lvl="2" indent="-342900">
              <a:defRPr/>
            </a:pPr>
            <a:endParaRPr lang="nl-NL" altLang="nl-NL" sz="2900" b="0" dirty="0">
              <a:latin typeface="Calibri" panose="020F0502020204030204" pitchFamily="34" charset="0"/>
              <a:cs typeface="Calibri" panose="020F0502020204030204" pitchFamily="34" charset="0"/>
            </a:endParaRPr>
          </a:p>
          <a:p>
            <a:pPr marL="334963" lvl="2" indent="-342900">
              <a:defRPr/>
            </a:pPr>
            <a:r>
              <a:rPr lang="nl-NL" altLang="nl-NL" sz="2900" b="0" dirty="0">
                <a:latin typeface="Calibri" panose="020F0502020204030204" pitchFamily="34" charset="0"/>
                <a:cs typeface="Calibri" panose="020F0502020204030204" pitchFamily="34" charset="0"/>
              </a:rPr>
              <a:t>Doorgeven aan school (stagebegeleider)</a:t>
            </a:r>
          </a:p>
          <a:p>
            <a:pPr marL="334963" lvl="2" indent="-342900">
              <a:defRPr/>
            </a:pPr>
            <a:endParaRPr lang="nl-NL" altLang="nl-NL" sz="2900" b="0" dirty="0">
              <a:latin typeface="Calibri" panose="020F0502020204030204" pitchFamily="34" charset="0"/>
              <a:cs typeface="Calibri" panose="020F0502020204030204" pitchFamily="34" charset="0"/>
            </a:endParaRPr>
          </a:p>
          <a:p>
            <a:pPr marL="334963" lvl="2" indent="-342900">
              <a:defRPr/>
            </a:pPr>
            <a:r>
              <a:rPr lang="nl-NL" altLang="nl-NL" sz="2900" b="0" dirty="0">
                <a:latin typeface="Calibri" panose="020F0502020204030204" pitchFamily="34" charset="0"/>
                <a:cs typeface="Calibri" panose="020F0502020204030204" pitchFamily="34" charset="0"/>
              </a:rPr>
              <a:t>Invoeren in OnStage</a:t>
            </a:r>
          </a:p>
          <a:p>
            <a:pPr eaLnBrk="1" fontAlgn="auto" hangingPunct="1">
              <a:spcAft>
                <a:spcPts val="0"/>
              </a:spcAft>
              <a:defRPr/>
            </a:pPr>
            <a:endParaRPr altLang="nl-NL" b="0" dirty="0">
              <a:latin typeface="Calibri" panose="020F0502020204030204" pitchFamily="34" charset="0"/>
              <a:cs typeface="Calibri" panose="020F050202020403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15</a:t>
            </a:fld>
            <a:endParaRPr lang="nl-NL" altLang="nl-NL" sz="1200">
              <a:solidFill>
                <a:srgbClr val="898989"/>
              </a:solidFill>
              <a:latin typeface="Arial" panose="020B0604020202020204" pitchFamily="34" charset="0"/>
            </a:endParaRPr>
          </a:p>
        </p:txBody>
      </p:sp>
      <p:pic>
        <p:nvPicPr>
          <p:cNvPr id="5122" name="Picture 2" descr="http://www.melanchthon.nl/scholengemeenschap/wp-content/uploads/2014/09/vakanti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899" y="188641"/>
            <a:ext cx="1669629" cy="160841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glhfmag.com/wp-content/uploads/2013/10/DIY-Local-Scen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622" t="18127" r="25779" b="28956"/>
          <a:stretch/>
        </p:blipFill>
        <p:spPr bwMode="auto">
          <a:xfrm>
            <a:off x="8986037" y="4829921"/>
            <a:ext cx="3042981" cy="170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4692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1028297" y="857251"/>
            <a:ext cx="11070444" cy="862013"/>
          </a:xfrm>
        </p:spPr>
        <p:txBody>
          <a:bodyPr/>
          <a:lstStyle/>
          <a:p>
            <a:pPr eaLnBrk="1" hangingPunct="1"/>
            <a:r>
              <a:rPr lang="nl-NL" dirty="0">
                <a:latin typeface="Calibri" panose="020F0502020204030204" pitchFamily="34" charset="0"/>
                <a:cs typeface="Calibri" panose="020F0502020204030204" pitchFamily="34" charset="0"/>
              </a:rPr>
              <a:t>Netto aantal stagedagen</a:t>
            </a:r>
            <a:endParaRPr lang="nl-NL" altLang="nl-NL" dirty="0">
              <a:latin typeface="Calibri" panose="020F0502020204030204" pitchFamily="34" charset="0"/>
              <a:cs typeface="Calibri" panose="020F0502020204030204" pitchFamily="34" charset="0"/>
            </a:endParaRPr>
          </a:p>
        </p:txBody>
      </p:sp>
      <p:sp>
        <p:nvSpPr>
          <p:cNvPr id="5123" name="Tijdelijke aanduiding voor inhoud 2"/>
          <p:cNvSpPr>
            <a:spLocks noGrp="1"/>
          </p:cNvSpPr>
          <p:nvPr>
            <p:ph idx="1"/>
          </p:nvPr>
        </p:nvSpPr>
        <p:spPr>
          <a:xfrm>
            <a:off x="1028297" y="1844675"/>
            <a:ext cx="9820230" cy="4824684"/>
          </a:xfrm>
        </p:spPr>
        <p:txBody>
          <a:bodyPr rtlCol="0">
            <a:normAutofit/>
          </a:bodyPr>
          <a:lstStyle/>
          <a:p>
            <a:pPr marL="457200" indent="-457200">
              <a:buFont typeface="Arial" panose="020B0604020202020204" pitchFamily="34" charset="0"/>
              <a:buChar char="•"/>
            </a:pPr>
            <a:r>
              <a:rPr lang="nl-NL" altLang="nl-NL" sz="2900" b="0" dirty="0">
                <a:latin typeface="Calibri" panose="020F0502020204030204" pitchFamily="34" charset="0"/>
                <a:cs typeface="Calibri" panose="020F0502020204030204" pitchFamily="34" charset="0"/>
              </a:rPr>
              <a:t>10 vrije dagen in de stageperiode die je kunt opnemen</a:t>
            </a:r>
          </a:p>
          <a:p>
            <a:pPr marL="457200" indent="-457200">
              <a:buFont typeface="Arial" panose="020B0604020202020204" pitchFamily="34" charset="0"/>
              <a:buChar char="•"/>
            </a:pPr>
            <a:r>
              <a:rPr lang="nl-NL" sz="2900" dirty="0">
                <a:latin typeface="Calibri" panose="020F0502020204030204" pitchFamily="34" charset="0"/>
                <a:cs typeface="Calibri" panose="020F0502020204030204" pitchFamily="34" charset="0"/>
              </a:rPr>
              <a:t>0</a:t>
            </a:r>
            <a:r>
              <a:rPr lang="nl-NL" sz="2900" b="0" dirty="0">
                <a:latin typeface="Calibri" panose="020F0502020204030204" pitchFamily="34" charset="0"/>
                <a:cs typeface="Calibri" panose="020F0502020204030204" pitchFamily="34" charset="0"/>
              </a:rPr>
              <a:t> officiële feestdagen</a:t>
            </a:r>
          </a:p>
          <a:p>
            <a:pPr marL="457200" indent="-457200">
              <a:buFont typeface="Arial" panose="020B0604020202020204" pitchFamily="34" charset="0"/>
              <a:buChar char="•"/>
            </a:pPr>
            <a:r>
              <a:rPr lang="nl-NL" sz="2900" b="0" dirty="0">
                <a:latin typeface="Calibri" panose="020F0502020204030204" pitchFamily="34" charset="0"/>
                <a:cs typeface="Calibri" panose="020F0502020204030204" pitchFamily="34" charset="0"/>
              </a:rPr>
              <a:t>Bij elkaar :  </a:t>
            </a:r>
            <a:r>
              <a:rPr lang="nl-NL" sz="2900" b="0" u="sng" dirty="0">
                <a:latin typeface="Calibri" panose="020F0502020204030204" pitchFamily="34" charset="0"/>
                <a:cs typeface="Calibri" panose="020F0502020204030204" pitchFamily="34" charset="0"/>
              </a:rPr>
              <a:t>10</a:t>
            </a:r>
            <a:r>
              <a:rPr lang="nl-NL" sz="2900" b="0" dirty="0">
                <a:latin typeface="Calibri" panose="020F0502020204030204" pitchFamily="34" charset="0"/>
                <a:cs typeface="Calibri" panose="020F0502020204030204" pitchFamily="34" charset="0"/>
              </a:rPr>
              <a:t> vrije dagen</a:t>
            </a:r>
          </a:p>
          <a:p>
            <a:pPr marL="457200" indent="-457200">
              <a:buFont typeface="Arial" panose="020B0604020202020204" pitchFamily="34" charset="0"/>
              <a:buChar char="•"/>
            </a:pPr>
            <a:endParaRPr lang="nl-NL" sz="2900" b="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nl-NL" altLang="nl-NL" sz="2900" b="0" dirty="0">
                <a:latin typeface="Calibri" panose="020F0502020204030204" pitchFamily="34" charset="0"/>
                <a:cs typeface="Calibri" panose="020F0502020204030204" pitchFamily="34" charset="0"/>
              </a:rPr>
              <a:t>23 weken maal 4 dagen = 92 dagen</a:t>
            </a:r>
            <a:endParaRPr lang="nl-NL" sz="2900" b="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nl-NL" sz="2900" b="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nl-NL" sz="2900" dirty="0">
                <a:latin typeface="Calibri" panose="020F0502020204030204" pitchFamily="34" charset="0"/>
                <a:cs typeface="Calibri" panose="020F0502020204030204" pitchFamily="34" charset="0"/>
              </a:rPr>
              <a:t>92</a:t>
            </a:r>
            <a:r>
              <a:rPr lang="nl-NL" sz="2900" b="0" dirty="0">
                <a:latin typeface="Calibri" panose="020F0502020204030204" pitchFamily="34" charset="0"/>
                <a:cs typeface="Calibri" panose="020F0502020204030204" pitchFamily="34" charset="0"/>
              </a:rPr>
              <a:t>  -  10 = </a:t>
            </a:r>
            <a:r>
              <a:rPr lang="nl-NL" sz="2900" u="sng" dirty="0">
                <a:latin typeface="Calibri" panose="020F0502020204030204" pitchFamily="34" charset="0"/>
                <a:cs typeface="Calibri" panose="020F0502020204030204" pitchFamily="34" charset="0"/>
              </a:rPr>
              <a:t>82</a:t>
            </a:r>
            <a:endParaRPr lang="nl-NL" sz="2900" b="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nl-NL" sz="2900" b="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nl-NL" sz="2900" b="0" dirty="0">
                <a:latin typeface="Calibri" panose="020F0502020204030204" pitchFamily="34" charset="0"/>
                <a:cs typeface="Calibri" panose="020F0502020204030204" pitchFamily="34" charset="0"/>
              </a:rPr>
              <a:t>Je loopt </a:t>
            </a:r>
            <a:r>
              <a:rPr lang="nl-NL" sz="2900" b="0" u="sng" dirty="0">
                <a:latin typeface="Calibri" panose="020F0502020204030204" pitchFamily="34" charset="0"/>
                <a:cs typeface="Calibri" panose="020F0502020204030204" pitchFamily="34" charset="0"/>
              </a:rPr>
              <a:t>82</a:t>
            </a:r>
            <a:r>
              <a:rPr lang="nl-NL" sz="2900" b="0" dirty="0">
                <a:latin typeface="Calibri" panose="020F0502020204030204" pitchFamily="34" charset="0"/>
                <a:cs typeface="Calibri" panose="020F0502020204030204" pitchFamily="34" charset="0"/>
              </a:rPr>
              <a:t> echte dagen stage</a:t>
            </a:r>
          </a:p>
          <a:p>
            <a:pPr eaLnBrk="1" fontAlgn="auto" hangingPunct="1">
              <a:spcAft>
                <a:spcPts val="0"/>
              </a:spcAft>
              <a:defRPr/>
            </a:pPr>
            <a:endParaRPr altLang="nl-NL" b="0" dirty="0">
              <a:latin typeface="Calibri" panose="020F0502020204030204" pitchFamily="34" charset="0"/>
              <a:cs typeface="Calibri" panose="020F050202020403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16</a:t>
            </a:fld>
            <a:endParaRPr lang="nl-NL" altLang="nl-NL" sz="1200">
              <a:solidFill>
                <a:srgbClr val="898989"/>
              </a:solidFill>
              <a:latin typeface="Arial" panose="020B0604020202020204" pitchFamily="34" charset="0"/>
            </a:endParaRPr>
          </a:p>
        </p:txBody>
      </p:sp>
      <p:pic>
        <p:nvPicPr>
          <p:cNvPr id="7" name="Picture 2" descr="Afbeeldingsresultaat voor stagedagen">
            <a:extLst>
              <a:ext uri="{FF2B5EF4-FFF2-40B4-BE49-F238E27FC236}">
                <a16:creationId xmlns:a16="http://schemas.microsoft.com/office/drawing/2014/main" id="{BBD3B51E-DCAA-417C-91FB-F7E2382607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5956" y="289555"/>
            <a:ext cx="1870986" cy="974371"/>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descr="Afbeelding met tekening, stoppen, klok, teken&#10;&#10;Automatisch gegenereerde beschrijving">
            <a:extLst>
              <a:ext uri="{FF2B5EF4-FFF2-40B4-BE49-F238E27FC236}">
                <a16:creationId xmlns:a16="http://schemas.microsoft.com/office/drawing/2014/main" id="{06F54C09-99F8-4AE1-883F-A449ADE1A800}"/>
              </a:ext>
            </a:extLst>
          </p:cNvPr>
          <p:cNvPicPr>
            <a:picLocks noChangeAspect="1"/>
          </p:cNvPicPr>
          <p:nvPr/>
        </p:nvPicPr>
        <p:blipFill>
          <a:blip r:embed="rId4"/>
          <a:stretch>
            <a:fillRect/>
          </a:stretch>
        </p:blipFill>
        <p:spPr>
          <a:xfrm>
            <a:off x="9480774" y="2963760"/>
            <a:ext cx="1362024" cy="974371"/>
          </a:xfrm>
          <a:prstGeom prst="rect">
            <a:avLst/>
          </a:prstGeom>
        </p:spPr>
      </p:pic>
      <p:pic>
        <p:nvPicPr>
          <p:cNvPr id="5" name="Afbeelding 4" descr="Afbeelding met tekening&#10;&#10;Automatisch gegenereerde beschrijving">
            <a:extLst>
              <a:ext uri="{FF2B5EF4-FFF2-40B4-BE49-F238E27FC236}">
                <a16:creationId xmlns:a16="http://schemas.microsoft.com/office/drawing/2014/main" id="{A6EB4835-9895-4499-BA58-15F8732188B8}"/>
              </a:ext>
            </a:extLst>
          </p:cNvPr>
          <p:cNvPicPr>
            <a:picLocks noChangeAspect="1"/>
          </p:cNvPicPr>
          <p:nvPr/>
        </p:nvPicPr>
        <p:blipFill>
          <a:blip r:embed="rId5"/>
          <a:stretch>
            <a:fillRect/>
          </a:stretch>
        </p:blipFill>
        <p:spPr>
          <a:xfrm>
            <a:off x="8158051" y="4744204"/>
            <a:ext cx="1322723" cy="974372"/>
          </a:xfrm>
          <a:prstGeom prst="rect">
            <a:avLst/>
          </a:prstGeom>
        </p:spPr>
      </p:pic>
    </p:spTree>
    <p:extLst>
      <p:ext uri="{BB962C8B-B14F-4D97-AF65-F5344CB8AC3E}">
        <p14:creationId xmlns:p14="http://schemas.microsoft.com/office/powerpoint/2010/main" val="157642061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1028297" y="857251"/>
            <a:ext cx="11070444" cy="862013"/>
          </a:xfrm>
        </p:spPr>
        <p:txBody>
          <a:bodyPr/>
          <a:lstStyle/>
          <a:p>
            <a:pPr eaLnBrk="1" hangingPunct="1"/>
            <a:r>
              <a:rPr lang="nl-NL" altLang="nl-NL" dirty="0">
                <a:latin typeface="Arial" panose="020B0604020202020204" pitchFamily="34" charset="0"/>
                <a:cs typeface="Arial" panose="020B0604020202020204" pitchFamily="34" charset="0"/>
              </a:rPr>
              <a:t>Vakanties</a:t>
            </a:r>
          </a:p>
        </p:txBody>
      </p:sp>
      <p:sp>
        <p:nvSpPr>
          <p:cNvPr id="5123" name="Tijdelijke aanduiding voor inhoud 2"/>
          <p:cNvSpPr>
            <a:spLocks noGrp="1"/>
          </p:cNvSpPr>
          <p:nvPr>
            <p:ph idx="1"/>
          </p:nvPr>
        </p:nvSpPr>
        <p:spPr>
          <a:xfrm>
            <a:off x="638015" y="1844675"/>
            <a:ext cx="10447179" cy="4464050"/>
          </a:xfrm>
        </p:spPr>
        <p:txBody>
          <a:bodyPr rtlCol="0">
            <a:normAutofit/>
          </a:bodyPr>
          <a:lstStyle/>
          <a:p>
            <a:pPr marL="698500" lvl="2" indent="-342900" eaLnBrk="1" fontAlgn="auto" hangingPunct="1">
              <a:spcAft>
                <a:spcPts val="0"/>
              </a:spcAft>
              <a:defRPr/>
            </a:pPr>
            <a:r>
              <a:rPr lang="nl-NL" altLang="nl-NL" sz="2200" b="0" dirty="0">
                <a:latin typeface="Arial" panose="020B0604020202020204" pitchFamily="34" charset="0"/>
                <a:cs typeface="Arial" panose="020B0604020202020204" pitchFamily="34" charset="0"/>
              </a:rPr>
              <a:t>Herfstvakantie </a:t>
            </a:r>
            <a:r>
              <a:rPr lang="nl-NL" altLang="nl-NL" sz="2200" b="0" dirty="0">
                <a:highlight>
                  <a:srgbClr val="FFFF00"/>
                </a:highlight>
                <a:latin typeface="Arial" panose="020B0604020202020204" pitchFamily="34" charset="0"/>
                <a:cs typeface="Arial" panose="020B0604020202020204" pitchFamily="34" charset="0"/>
              </a:rPr>
              <a:t>19 oktober t/m 23 oktober 2020</a:t>
            </a:r>
          </a:p>
          <a:p>
            <a:pPr marL="698500" lvl="2" indent="-342900" eaLnBrk="1" fontAlgn="auto" hangingPunct="1">
              <a:spcAft>
                <a:spcPts val="0"/>
              </a:spcAft>
              <a:defRPr/>
            </a:pPr>
            <a:r>
              <a:rPr lang="nl-NL" altLang="nl-NL" sz="2200" b="0" dirty="0">
                <a:latin typeface="Arial" panose="020B0604020202020204" pitchFamily="34" charset="0"/>
                <a:cs typeface="Arial" panose="020B0604020202020204" pitchFamily="34" charset="0"/>
              </a:rPr>
              <a:t>Kerstvakantie maandag </a:t>
            </a:r>
            <a:r>
              <a:rPr lang="nl-NL" altLang="nl-NL" sz="2200" b="0" dirty="0">
                <a:highlight>
                  <a:srgbClr val="FFFF00"/>
                </a:highlight>
                <a:latin typeface="Arial" panose="020B0604020202020204" pitchFamily="34" charset="0"/>
                <a:cs typeface="Arial" panose="020B0604020202020204" pitchFamily="34" charset="0"/>
              </a:rPr>
              <a:t>21 december 2020 t/m vrijdag 3 januari 2021</a:t>
            </a:r>
          </a:p>
          <a:p>
            <a:pPr marL="698500" lvl="2" indent="-342900" eaLnBrk="1" fontAlgn="auto" hangingPunct="1">
              <a:spcAft>
                <a:spcPts val="0"/>
              </a:spcAft>
              <a:defRPr/>
            </a:pPr>
            <a:endParaRPr lang="nl-NL" altLang="nl-NL" sz="2200" dirty="0">
              <a:latin typeface="Arial" panose="020B0604020202020204" pitchFamily="34" charset="0"/>
              <a:cs typeface="Arial" panose="020B0604020202020204" pitchFamily="34" charset="0"/>
            </a:endParaRPr>
          </a:p>
          <a:p>
            <a:pPr lvl="2" indent="0" eaLnBrk="1" fontAlgn="auto" hangingPunct="1">
              <a:spcAft>
                <a:spcPts val="0"/>
              </a:spcAft>
              <a:buNone/>
              <a:defRPr/>
            </a:pPr>
            <a:r>
              <a:rPr lang="nl-NL" altLang="nl-NL" sz="2800" dirty="0">
                <a:latin typeface="Arial" panose="020B0604020202020204" pitchFamily="34" charset="0"/>
                <a:cs typeface="Arial" panose="020B0604020202020204" pitchFamily="34" charset="0"/>
              </a:rPr>
              <a:t>Officiële feestdagen</a:t>
            </a:r>
          </a:p>
          <a:p>
            <a:pPr marL="792163" lvl="3" indent="-342900" eaLnBrk="1" fontAlgn="auto" hangingPunct="1">
              <a:spcAft>
                <a:spcPts val="0"/>
              </a:spcAft>
              <a:defRPr/>
            </a:pPr>
            <a:r>
              <a:rPr lang="nl-NL" altLang="nl-NL" sz="2000" b="0" dirty="0">
                <a:latin typeface="Arial" panose="020B0604020202020204" pitchFamily="34" charset="0"/>
                <a:cs typeface="Arial" panose="020B0604020202020204" pitchFamily="34" charset="0"/>
              </a:rPr>
              <a:t>Eerste kerstdag </a:t>
            </a:r>
            <a:r>
              <a:rPr lang="nl-NL" altLang="nl-NL" sz="2000" b="0" dirty="0">
                <a:highlight>
                  <a:srgbClr val="FFFF00"/>
                </a:highlight>
                <a:latin typeface="Arial" panose="020B0604020202020204" pitchFamily="34" charset="0"/>
                <a:cs typeface="Arial" panose="020B0604020202020204" pitchFamily="34" charset="0"/>
              </a:rPr>
              <a:t>vrijdag 25 december</a:t>
            </a:r>
          </a:p>
          <a:p>
            <a:pPr marL="792163" lvl="3" indent="-342900" eaLnBrk="1" fontAlgn="auto" hangingPunct="1">
              <a:spcAft>
                <a:spcPts val="0"/>
              </a:spcAft>
              <a:defRPr/>
            </a:pPr>
            <a:r>
              <a:rPr lang="nl-NL" altLang="nl-NL" sz="2000" b="0" dirty="0">
                <a:latin typeface="Arial" panose="020B0604020202020204" pitchFamily="34" charset="0"/>
                <a:cs typeface="Arial" panose="020B0604020202020204" pitchFamily="34" charset="0"/>
              </a:rPr>
              <a:t>Tweede kerstdag </a:t>
            </a:r>
            <a:r>
              <a:rPr lang="nl-NL" altLang="nl-NL" sz="2000" b="0" dirty="0">
                <a:highlight>
                  <a:srgbClr val="FFFF00"/>
                </a:highlight>
                <a:latin typeface="Arial" panose="020B0604020202020204" pitchFamily="34" charset="0"/>
                <a:cs typeface="Arial" panose="020B0604020202020204" pitchFamily="34" charset="0"/>
              </a:rPr>
              <a:t>zaterdag 26 december</a:t>
            </a:r>
          </a:p>
          <a:p>
            <a:pPr marL="792163" lvl="3" indent="-342900" eaLnBrk="1" fontAlgn="auto" hangingPunct="1">
              <a:spcAft>
                <a:spcPts val="0"/>
              </a:spcAft>
              <a:defRPr/>
            </a:pPr>
            <a:r>
              <a:rPr lang="nl-NL" altLang="nl-NL" sz="2000" b="0" dirty="0">
                <a:latin typeface="Arial" panose="020B0604020202020204" pitchFamily="34" charset="0"/>
                <a:cs typeface="Arial" panose="020B0604020202020204" pitchFamily="34" charset="0"/>
              </a:rPr>
              <a:t>Nieuwjaarsdag </a:t>
            </a:r>
            <a:r>
              <a:rPr lang="nl-NL" altLang="nl-NL" sz="2000" b="0" dirty="0">
                <a:highlight>
                  <a:srgbClr val="FFFF00"/>
                </a:highlight>
                <a:latin typeface="Arial" panose="020B0604020202020204" pitchFamily="34" charset="0"/>
                <a:cs typeface="Arial" panose="020B0604020202020204" pitchFamily="34" charset="0"/>
              </a:rPr>
              <a:t>vrijdag 1 januari 2021</a:t>
            </a:r>
          </a:p>
          <a:p>
            <a:pPr marL="520700" lvl="1" indent="-342900" eaLnBrk="1" fontAlgn="auto" hangingPunct="1">
              <a:spcAft>
                <a:spcPts val="0"/>
              </a:spcAft>
              <a:defRPr/>
            </a:pPr>
            <a:endParaRPr lang="nl-NL" altLang="nl-NL"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lang="nl-NL" altLang="nl-NL"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lang="nl-NL" altLang="nl-NL"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altLang="nl-NL" dirty="0">
              <a:latin typeface="Arial" panose="020B0604020202020204" pitchFamily="34" charset="0"/>
              <a:cs typeface="Arial" panose="020B0604020202020204" pitchFamily="34" charset="0"/>
            </a:endParaRPr>
          </a:p>
          <a:p>
            <a:pPr eaLnBrk="1" fontAlgn="auto" hangingPunct="1">
              <a:spcAft>
                <a:spcPts val="0"/>
              </a:spcAft>
              <a:defRPr/>
            </a:pPr>
            <a:endParaRPr altLang="nl-NL" b="0" dirty="0">
              <a:latin typeface="Arial" panose="020B0604020202020204" pitchFamily="34" charset="0"/>
              <a:cs typeface="Arial" panose="020B060402020202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17</a:t>
            </a:fld>
            <a:endParaRPr lang="nl-NL" altLang="nl-NL" sz="1200">
              <a:solidFill>
                <a:srgbClr val="898989"/>
              </a:solidFill>
              <a:latin typeface="Arial" panose="020B0604020202020204" pitchFamily="34" charset="0"/>
            </a:endParaRPr>
          </a:p>
        </p:txBody>
      </p:sp>
      <p:pic>
        <p:nvPicPr>
          <p:cNvPr id="2050" name="Picture 2" descr="Afbeeldingsresultaat voor herfstvakantie">
            <a:extLst>
              <a:ext uri="{FF2B5EF4-FFF2-40B4-BE49-F238E27FC236}">
                <a16:creationId xmlns:a16="http://schemas.microsoft.com/office/drawing/2014/main" id="{9B3CC8E9-D7CE-4E3C-A405-D8ACCF601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394" y="314833"/>
            <a:ext cx="2855800" cy="16561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beeldingsresultaat voor kerstvakantie">
            <a:extLst>
              <a:ext uri="{FF2B5EF4-FFF2-40B4-BE49-F238E27FC236}">
                <a16:creationId xmlns:a16="http://schemas.microsoft.com/office/drawing/2014/main" id="{91F78924-251F-4DCF-A738-E06A25468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6372" y="2926709"/>
            <a:ext cx="2169383" cy="14383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fbeeldingsresultaat voor officiÃ«le feestdagen">
            <a:extLst>
              <a:ext uri="{FF2B5EF4-FFF2-40B4-BE49-F238E27FC236}">
                <a16:creationId xmlns:a16="http://schemas.microsoft.com/office/drawing/2014/main" id="{A67966E7-AA6F-42C1-B8C7-4ADA5ECB3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3494" y="5446713"/>
            <a:ext cx="40100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officiele feestdagen">
            <a:extLst>
              <a:ext uri="{FF2B5EF4-FFF2-40B4-BE49-F238E27FC236}">
                <a16:creationId xmlns:a16="http://schemas.microsoft.com/office/drawing/2014/main" id="{559A5816-8964-404B-B22F-804880BE1F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769" y="4119561"/>
            <a:ext cx="23812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1669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jdelijke aanduiding voor dianumm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18</a:t>
            </a:fld>
            <a:endParaRPr lang="nl-NL" altLang="nl-NL" sz="1200" dirty="0">
              <a:solidFill>
                <a:srgbClr val="898989"/>
              </a:solidFill>
              <a:latin typeface="Arial" panose="020B0604020202020204" pitchFamily="34" charset="0"/>
            </a:endParaRPr>
          </a:p>
        </p:txBody>
      </p:sp>
      <p:pic>
        <p:nvPicPr>
          <p:cNvPr id="6" name="Picture 2" descr="http://1.bp.blogspot.com/-0a5cOn8mtkE/Tdou1Ka41WI/AAAAAAAAOQE/pyhdJ2HBoIY/s1600/doolhof_vraagteken.jpg">
            <a:extLst>
              <a:ext uri="{FF2B5EF4-FFF2-40B4-BE49-F238E27FC236}">
                <a16:creationId xmlns:a16="http://schemas.microsoft.com/office/drawing/2014/main" id="{E0DAD1F1-062B-4235-A2DF-19BA0619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1" y="1412776"/>
            <a:ext cx="6128339" cy="4032448"/>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8382ABCB-6E48-404A-95DE-03A38BC4B435}"/>
              </a:ext>
            </a:extLst>
          </p:cNvPr>
          <p:cNvSpPr txBox="1"/>
          <p:nvPr/>
        </p:nvSpPr>
        <p:spPr>
          <a:xfrm>
            <a:off x="5025323" y="5625425"/>
            <a:ext cx="2141355" cy="954107"/>
          </a:xfrm>
          <a:prstGeom prst="rect">
            <a:avLst/>
          </a:prstGeom>
          <a:noFill/>
        </p:spPr>
        <p:txBody>
          <a:bodyPr wrap="square" rtlCol="0">
            <a:spAutoFit/>
          </a:bodyPr>
          <a:lstStyle/>
          <a:p>
            <a:pPr algn="ctr"/>
            <a:r>
              <a:rPr lang="nl-NL" sz="2800" b="1" dirty="0">
                <a:solidFill>
                  <a:srgbClr val="338C7A"/>
                </a:solidFill>
                <a:ea typeface="+mj-ea"/>
                <a:cs typeface="Arial" panose="020B0604020202020204" pitchFamily="34" charset="0"/>
              </a:rPr>
              <a:t>Vergoeding</a:t>
            </a:r>
          </a:p>
          <a:p>
            <a:pPr algn="ctr"/>
            <a:r>
              <a:rPr lang="nl-NL" sz="2800" b="1" dirty="0">
                <a:solidFill>
                  <a:srgbClr val="338C7A"/>
                </a:solidFill>
                <a:ea typeface="+mj-ea"/>
                <a:cs typeface="Arial" panose="020B0604020202020204" pitchFamily="34" charset="0"/>
              </a:rPr>
              <a:t>VOG</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8CF5B-0B2D-4095-869E-2FDBC6533696}"/>
              </a:ext>
            </a:extLst>
          </p:cNvPr>
          <p:cNvSpPr>
            <a:spLocks noGrp="1"/>
          </p:cNvSpPr>
          <p:nvPr>
            <p:ph type="title"/>
          </p:nvPr>
        </p:nvSpPr>
        <p:spPr/>
        <p:txBody>
          <a:bodyPr/>
          <a:lstStyle/>
          <a:p>
            <a:r>
              <a:rPr lang="nl-NL" dirty="0"/>
              <a:t>Agenda</a:t>
            </a:r>
          </a:p>
        </p:txBody>
      </p:sp>
      <p:sp>
        <p:nvSpPr>
          <p:cNvPr id="3" name="Tijdelijke aanduiding voor inhoud 2">
            <a:extLst>
              <a:ext uri="{FF2B5EF4-FFF2-40B4-BE49-F238E27FC236}">
                <a16:creationId xmlns:a16="http://schemas.microsoft.com/office/drawing/2014/main" id="{28A1BF19-EEFE-4F78-A0B0-FC3AE8723BA1}"/>
              </a:ext>
            </a:extLst>
          </p:cNvPr>
          <p:cNvSpPr>
            <a:spLocks noGrp="1"/>
          </p:cNvSpPr>
          <p:nvPr>
            <p:ph sz="half" idx="1"/>
          </p:nvPr>
        </p:nvSpPr>
        <p:spPr/>
        <p:txBody>
          <a:bodyPr lIns="91440" tIns="45720" rIns="91440" bIns="45720" anchor="t"/>
          <a:lstStyle/>
          <a:p>
            <a:r>
              <a:rPr lang="nl-NL" sz="1800" dirty="0"/>
              <a:t>BPV handboek</a:t>
            </a:r>
          </a:p>
          <a:p>
            <a:endParaRPr lang="nl-NL" sz="1800" dirty="0"/>
          </a:p>
          <a:p>
            <a:r>
              <a:rPr lang="nl-NL" sz="1800" dirty="0"/>
              <a:t>Regioprofiel</a:t>
            </a:r>
          </a:p>
          <a:p>
            <a:endParaRPr lang="nl-NL" sz="1800" dirty="0"/>
          </a:p>
          <a:p>
            <a:r>
              <a:rPr lang="nl-NL" sz="1800" dirty="0"/>
              <a:t>Logboek</a:t>
            </a:r>
          </a:p>
          <a:p>
            <a:endParaRPr lang="nl-NL" sz="1800" dirty="0"/>
          </a:p>
          <a:p>
            <a:r>
              <a:rPr lang="nl-NL" sz="1800" dirty="0"/>
              <a:t>Opdrachten</a:t>
            </a:r>
          </a:p>
          <a:p>
            <a:endParaRPr lang="nl-NL" sz="1800" dirty="0"/>
          </a:p>
          <a:p>
            <a:r>
              <a:rPr lang="nl-NL" sz="1800" dirty="0">
                <a:latin typeface="Arial"/>
                <a:cs typeface="Arial"/>
              </a:rPr>
              <a:t>Formulier ontwikkelingsgericht beoordelen en begeleiden</a:t>
            </a:r>
            <a:endParaRPr lang="nl-NL" sz="1800" dirty="0"/>
          </a:p>
          <a:p>
            <a:endParaRPr lang="nl-NL" sz="1800" dirty="0"/>
          </a:p>
          <a:p>
            <a:r>
              <a:rPr lang="nl-NL" sz="1800" dirty="0"/>
              <a:t>Verlof</a:t>
            </a:r>
          </a:p>
        </p:txBody>
      </p:sp>
      <p:pic>
        <p:nvPicPr>
          <p:cNvPr id="6" name="Picture 4" descr="Gerelateerde afbeelding">
            <a:extLst>
              <a:ext uri="{FF2B5EF4-FFF2-40B4-BE49-F238E27FC236}">
                <a16:creationId xmlns:a16="http://schemas.microsoft.com/office/drawing/2014/main" id="{91B4CA40-8E18-46AD-8C93-1AFAFCB487F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5856" y="3637638"/>
            <a:ext cx="5117944" cy="273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9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1028297" y="857251"/>
            <a:ext cx="11070444" cy="862013"/>
          </a:xfrm>
        </p:spPr>
        <p:txBody>
          <a:bodyPr/>
          <a:lstStyle/>
          <a:p>
            <a:pPr eaLnBrk="1" hangingPunct="1"/>
            <a:r>
              <a:rPr lang="nl-NL" altLang="nl-NL" dirty="0" err="1">
                <a:latin typeface="Arial" panose="020B0604020202020204" pitchFamily="34" charset="0"/>
                <a:cs typeface="Arial" panose="020B0604020202020204" pitchFamily="34" charset="0"/>
              </a:rPr>
              <a:t>PraktijkOvereenKomst</a:t>
            </a:r>
            <a:endParaRPr lang="nl-NL" altLang="nl-NL" dirty="0">
              <a:latin typeface="Arial" panose="020B0604020202020204" pitchFamily="34" charset="0"/>
              <a:cs typeface="Arial" panose="020B0604020202020204" pitchFamily="34" charset="0"/>
            </a:endParaRPr>
          </a:p>
        </p:txBody>
      </p:sp>
      <p:sp>
        <p:nvSpPr>
          <p:cNvPr id="5123" name="Tijdelijke aanduiding voor inhoud 2"/>
          <p:cNvSpPr>
            <a:spLocks noGrp="1"/>
          </p:cNvSpPr>
          <p:nvPr>
            <p:ph idx="1"/>
          </p:nvPr>
        </p:nvSpPr>
        <p:spPr>
          <a:xfrm>
            <a:off x="667899" y="1844675"/>
            <a:ext cx="10064040" cy="4464050"/>
          </a:xfrm>
        </p:spPr>
        <p:txBody>
          <a:bodyPr rtlCol="0"/>
          <a:lstStyle/>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Dit is een “contract” tussen het stagebedrijf, de school en de student</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Het wordt opgestuurd naar schoolmail adres van de student</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De drie partijen ondertekenen de overeenkomst</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Terugsturen naar school (fsoetinga@davinci.nl)</a:t>
            </a:r>
          </a:p>
          <a:p>
            <a:pPr marL="342900" indent="-342900" eaLnBrk="1" fontAlgn="auto" hangingPunct="1">
              <a:spcAft>
                <a:spcPts val="0"/>
              </a:spcAft>
              <a:buFont typeface="Arial" panose="020B0604020202020204" pitchFamily="34" charset="0"/>
              <a:buChar char="•"/>
              <a:defRPr/>
            </a:pPr>
            <a:endParaRPr lang="nl-NL" altLang="nl-NL" b="0"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altLang="nl-NL" b="0" dirty="0">
              <a:latin typeface="Arial" panose="020B0604020202020204" pitchFamily="34" charset="0"/>
              <a:cs typeface="Arial" panose="020B0604020202020204" pitchFamily="34" charset="0"/>
            </a:endParaRPr>
          </a:p>
          <a:p>
            <a:pPr eaLnBrk="1" fontAlgn="auto" hangingPunct="1">
              <a:spcAft>
                <a:spcPts val="0"/>
              </a:spcAft>
              <a:defRPr/>
            </a:pPr>
            <a:endParaRPr altLang="nl-NL" b="0" dirty="0">
              <a:latin typeface="Arial" panose="020B0604020202020204" pitchFamily="34" charset="0"/>
              <a:cs typeface="Arial" panose="020B060402020202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pPr>
            <a:fld id="{3BA82B80-3418-4702-9F29-F0C02CE700FB}" type="slidenum">
              <a:rPr lang="nl-NL" altLang="nl-NL" smtClean="0"/>
              <a:pPr>
                <a:defRPr/>
              </a:pPr>
              <a:t>3</a:t>
            </a:fld>
            <a:endParaRPr lang="nl-NL" altLang="nl-NL" sz="1200">
              <a:solidFill>
                <a:srgbClr val="898989"/>
              </a:solidFill>
              <a:latin typeface="Arial" panose="020B0604020202020204" pitchFamily="34" charset="0"/>
            </a:endParaRPr>
          </a:p>
        </p:txBody>
      </p:sp>
      <p:pic>
        <p:nvPicPr>
          <p:cNvPr id="6146" name="Picture 2" descr="http://twittermania.nl/wp-content/uploads/2014/04/geo-afbeeld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6241" y="324641"/>
            <a:ext cx="1608823" cy="1065219"/>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a:extLst>
              <a:ext uri="{FF2B5EF4-FFF2-40B4-BE49-F238E27FC236}">
                <a16:creationId xmlns:a16="http://schemas.microsoft.com/office/drawing/2014/main" id="{DEA7A837-BF7F-4545-83BC-BB939AA528D9}"/>
              </a:ext>
            </a:extLst>
          </p:cNvPr>
          <p:cNvPicPr>
            <a:picLocks noChangeAspect="1"/>
          </p:cNvPicPr>
          <p:nvPr/>
        </p:nvPicPr>
        <p:blipFill>
          <a:blip r:embed="rId4"/>
          <a:stretch>
            <a:fillRect/>
          </a:stretch>
        </p:blipFill>
        <p:spPr>
          <a:xfrm>
            <a:off x="3962400" y="4609310"/>
            <a:ext cx="6381750" cy="1924050"/>
          </a:xfrm>
          <a:prstGeom prst="rect">
            <a:avLst/>
          </a:prstGeom>
        </p:spPr>
      </p:pic>
    </p:spTree>
    <p:extLst>
      <p:ext uri="{BB962C8B-B14F-4D97-AF65-F5344CB8AC3E}">
        <p14:creationId xmlns:p14="http://schemas.microsoft.com/office/powerpoint/2010/main" val="165423941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483653" y="857251"/>
            <a:ext cx="12177488" cy="862013"/>
          </a:xfrm>
        </p:spPr>
        <p:txBody>
          <a:bodyPr/>
          <a:lstStyle/>
          <a:p>
            <a:pPr eaLnBrk="1" hangingPunct="1"/>
            <a:r>
              <a:rPr lang="nl-NL" altLang="nl-NL" dirty="0">
                <a:latin typeface="Arial" panose="020B0604020202020204" pitchFamily="34" charset="0"/>
                <a:cs typeface="Arial" panose="020B0604020202020204" pitchFamily="34" charset="0"/>
              </a:rPr>
              <a:t>Start en einde stageperiode</a:t>
            </a:r>
          </a:p>
        </p:txBody>
      </p:sp>
      <p:sp>
        <p:nvSpPr>
          <p:cNvPr id="5123" name="Tijdelijke aanduiding voor inhoud 2"/>
          <p:cNvSpPr>
            <a:spLocks noGrp="1"/>
          </p:cNvSpPr>
          <p:nvPr>
            <p:ph idx="1"/>
          </p:nvPr>
        </p:nvSpPr>
        <p:spPr>
          <a:xfrm>
            <a:off x="620259" y="1844675"/>
            <a:ext cx="10447179" cy="4464050"/>
          </a:xfrm>
        </p:spPr>
        <p:txBody>
          <a:bodyPr rtlCol="0">
            <a:normAutofit/>
          </a:bodyPr>
          <a:lstStyle/>
          <a:p>
            <a:pPr marL="342900" indent="-342900" eaLnBrk="1" fontAlgn="auto" hangingPunct="1">
              <a:spcAft>
                <a:spcPts val="0"/>
              </a:spcAft>
              <a:buFont typeface="Arial" panose="020B0604020202020204" pitchFamily="34" charset="0"/>
              <a:buChar char="•"/>
              <a:defRPr/>
            </a:pPr>
            <a:r>
              <a:rPr altLang="nl-NL" b="0" dirty="0">
                <a:latin typeface="Arial" panose="020B0604020202020204" pitchFamily="34" charset="0"/>
                <a:cs typeface="Arial" panose="020B0604020202020204" pitchFamily="34" charset="0"/>
              </a:rPr>
              <a:t>De stage begint op </a:t>
            </a:r>
            <a:r>
              <a:rPr lang="nl-NL" altLang="nl-NL" b="0" dirty="0">
                <a:latin typeface="Arial" panose="020B0604020202020204" pitchFamily="34" charset="0"/>
                <a:cs typeface="Arial" panose="020B0604020202020204" pitchFamily="34" charset="0"/>
              </a:rPr>
              <a:t>maandag 31 augustus</a:t>
            </a:r>
            <a:r>
              <a:rPr altLang="nl-NL" b="0" dirty="0">
                <a:latin typeface="Arial" panose="020B0604020202020204" pitchFamily="34" charset="0"/>
                <a:cs typeface="Arial" panose="020B0604020202020204" pitchFamily="34" charset="0"/>
              </a:rPr>
              <a:t> 20</a:t>
            </a:r>
            <a:r>
              <a:rPr lang="nl-NL" altLang="nl-NL" b="0" dirty="0">
                <a:latin typeface="Arial" panose="020B0604020202020204" pitchFamily="34" charset="0"/>
                <a:cs typeface="Arial" panose="020B0604020202020204" pitchFamily="34" charset="0"/>
              </a:rPr>
              <a:t>20</a:t>
            </a:r>
            <a:endParaRPr altLang="nl-NL" b="0"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De stage eindigt op vrijdag 5 februari 2021</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Je loopt </a:t>
            </a:r>
            <a:r>
              <a:rPr lang="nl-NL" altLang="nl-NL" b="0" u="sng" dirty="0">
                <a:latin typeface="Arial" panose="020B0604020202020204" pitchFamily="34" charset="0"/>
                <a:cs typeface="Arial" panose="020B0604020202020204" pitchFamily="34" charset="0"/>
              </a:rPr>
              <a:t>23</a:t>
            </a:r>
            <a:r>
              <a:rPr lang="nl-NL" altLang="nl-NL" b="0" dirty="0">
                <a:latin typeface="Arial" panose="020B0604020202020204" pitchFamily="34" charset="0"/>
                <a:cs typeface="Arial" panose="020B0604020202020204" pitchFamily="34" charset="0"/>
              </a:rPr>
              <a:t> weken stage</a:t>
            </a:r>
          </a:p>
          <a:p>
            <a:pPr marL="698500" lvl="2" indent="-342900" eaLnBrk="1" fontAlgn="auto" hangingPunct="1">
              <a:spcAft>
                <a:spcPts val="0"/>
              </a:spcAft>
              <a:defRPr/>
            </a:pPr>
            <a:r>
              <a:rPr lang="nl-NL" altLang="nl-NL" b="0" dirty="0">
                <a:latin typeface="Arial" panose="020B0604020202020204" pitchFamily="34" charset="0"/>
                <a:cs typeface="Arial" panose="020B0604020202020204" pitchFamily="34" charset="0"/>
              </a:rPr>
              <a:t>4 dagen per week x 23 = </a:t>
            </a:r>
            <a:r>
              <a:rPr lang="nl-NL" altLang="nl-NL" b="0" u="sng" dirty="0">
                <a:latin typeface="Arial" panose="020B0604020202020204" pitchFamily="34" charset="0"/>
                <a:cs typeface="Arial" panose="020B0604020202020204" pitchFamily="34" charset="0"/>
              </a:rPr>
              <a:t>92</a:t>
            </a:r>
            <a:r>
              <a:rPr lang="nl-NL" altLang="nl-NL" b="0" dirty="0">
                <a:latin typeface="Arial" panose="020B0604020202020204" pitchFamily="34" charset="0"/>
                <a:cs typeface="Arial" panose="020B0604020202020204" pitchFamily="34" charset="0"/>
              </a:rPr>
              <a:t> dagen stage</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Schoolvakantie zijn gewoon stagedagen, je hebt </a:t>
            </a:r>
            <a:r>
              <a:rPr lang="nl-NL" altLang="nl-NL" sz="5400" b="0" u="sng" dirty="0">
                <a:latin typeface="Arial" panose="020B0604020202020204" pitchFamily="34" charset="0"/>
                <a:cs typeface="Arial" panose="020B0604020202020204" pitchFamily="34" charset="0"/>
              </a:rPr>
              <a:t>geen vrij</a:t>
            </a:r>
          </a:p>
          <a:p>
            <a:pPr lvl="1" indent="0" eaLnBrk="1" fontAlgn="auto" hangingPunct="1">
              <a:spcAft>
                <a:spcPts val="0"/>
              </a:spcAft>
              <a:buNone/>
              <a:defRPr/>
            </a:pPr>
            <a:endParaRPr lang="nl-NL" altLang="nl-NL" b="0"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lang="nl-NL" altLang="nl-NL" b="0"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lang="nl-NL" altLang="nl-NL" b="0" dirty="0">
              <a:latin typeface="Arial" panose="020B0604020202020204" pitchFamily="34" charset="0"/>
              <a:cs typeface="Arial" panose="020B0604020202020204" pitchFamily="34" charset="0"/>
            </a:endParaRPr>
          </a:p>
          <a:p>
            <a:pPr marL="342900" indent="-342900" eaLnBrk="1" fontAlgn="auto" hangingPunct="1">
              <a:spcAft>
                <a:spcPts val="0"/>
              </a:spcAft>
              <a:buFont typeface="Arial" panose="020B0604020202020204" pitchFamily="34" charset="0"/>
              <a:buChar char="•"/>
              <a:defRPr/>
            </a:pPr>
            <a:endParaRPr altLang="nl-NL" b="0" dirty="0">
              <a:latin typeface="Arial" panose="020B0604020202020204" pitchFamily="34" charset="0"/>
              <a:cs typeface="Arial" panose="020B0604020202020204" pitchFamily="34" charset="0"/>
            </a:endParaRPr>
          </a:p>
          <a:p>
            <a:pPr eaLnBrk="1" fontAlgn="auto" hangingPunct="1">
              <a:spcAft>
                <a:spcPts val="0"/>
              </a:spcAft>
              <a:defRPr/>
            </a:pPr>
            <a:endParaRPr altLang="nl-NL" b="0" dirty="0">
              <a:latin typeface="Arial" panose="020B0604020202020204" pitchFamily="34" charset="0"/>
              <a:cs typeface="Arial" panose="020B060402020202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4</a:t>
            </a:fld>
            <a:endParaRPr lang="nl-NL" altLang="nl-NL" sz="1200">
              <a:solidFill>
                <a:srgbClr val="898989"/>
              </a:solidFill>
              <a:latin typeface="Arial" panose="020B0604020202020204" pitchFamily="34" charset="0"/>
            </a:endParaRPr>
          </a:p>
        </p:txBody>
      </p:sp>
      <p:pic>
        <p:nvPicPr>
          <p:cNvPr id="1030" name="Picture 6" descr="Gerelateerde afbeelding">
            <a:extLst>
              <a:ext uri="{FF2B5EF4-FFF2-40B4-BE49-F238E27FC236}">
                <a16:creationId xmlns:a16="http://schemas.microsoft.com/office/drawing/2014/main" id="{A29E55D7-6884-4255-9A64-21D4DC80C3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866" y="4644098"/>
            <a:ext cx="1957537" cy="18948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einde">
            <a:extLst>
              <a:ext uri="{FF2B5EF4-FFF2-40B4-BE49-F238E27FC236}">
                <a16:creationId xmlns:a16="http://schemas.microsoft.com/office/drawing/2014/main" id="{22439349-3A30-427C-97E2-C729C3F293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234" y="4678384"/>
            <a:ext cx="1677966" cy="167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5965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1028297" y="857251"/>
            <a:ext cx="11070444" cy="862013"/>
          </a:xfrm>
        </p:spPr>
        <p:txBody>
          <a:bodyPr/>
          <a:lstStyle/>
          <a:p>
            <a:pPr eaLnBrk="1" hangingPunct="1"/>
            <a:r>
              <a:rPr lang="nl-NL" altLang="nl-NL" dirty="0">
                <a:latin typeface="Arial" panose="020B0604020202020204" pitchFamily="34" charset="0"/>
                <a:cs typeface="Arial" panose="020B0604020202020204" pitchFamily="34" charset="0"/>
              </a:rPr>
              <a:t>Werktijden</a:t>
            </a:r>
          </a:p>
        </p:txBody>
      </p:sp>
      <p:sp>
        <p:nvSpPr>
          <p:cNvPr id="5123" name="Tijdelijke aanduiding voor inhoud 2"/>
          <p:cNvSpPr>
            <a:spLocks noGrp="1"/>
          </p:cNvSpPr>
          <p:nvPr>
            <p:ph idx="1"/>
          </p:nvPr>
        </p:nvSpPr>
        <p:spPr>
          <a:xfrm>
            <a:off x="787180" y="1844675"/>
            <a:ext cx="9104755" cy="4464050"/>
          </a:xfrm>
        </p:spPr>
        <p:txBody>
          <a:bodyPr rtlCol="0"/>
          <a:lstStyle/>
          <a:p>
            <a:pPr marL="342900" indent="-342900" eaLnBrk="1" fontAlgn="auto" hangingPunct="1">
              <a:spcAft>
                <a:spcPts val="0"/>
              </a:spcAft>
              <a:buFont typeface="Arial" panose="020B0604020202020204" pitchFamily="34" charset="0"/>
              <a:buChar char="•"/>
              <a:defRPr/>
            </a:pPr>
            <a:r>
              <a:rPr altLang="nl-NL" b="0" dirty="0">
                <a:latin typeface="Arial" panose="020B0604020202020204" pitchFamily="34" charset="0"/>
                <a:cs typeface="Arial" panose="020B0604020202020204" pitchFamily="34" charset="0"/>
              </a:rPr>
              <a:t>De werktijden zijn de werktijden die het bedrijf hanteert;</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Voorbeelden:</a:t>
            </a:r>
          </a:p>
          <a:p>
            <a:pPr marL="792163" lvl="3" indent="-342900" eaLnBrk="1" fontAlgn="auto" hangingPunct="1">
              <a:spcAft>
                <a:spcPts val="0"/>
              </a:spcAft>
              <a:defRPr/>
            </a:pPr>
            <a:r>
              <a:rPr lang="nl-NL" altLang="nl-NL" b="0" dirty="0">
                <a:latin typeface="Arial" panose="020B0604020202020204" pitchFamily="34" charset="0"/>
                <a:cs typeface="Arial" panose="020B0604020202020204" pitchFamily="34" charset="0"/>
              </a:rPr>
              <a:t>7:00 tot 16:00 uur</a:t>
            </a:r>
          </a:p>
          <a:p>
            <a:pPr marL="792163" lvl="3" indent="-342900" eaLnBrk="1" fontAlgn="auto" hangingPunct="1">
              <a:spcAft>
                <a:spcPts val="0"/>
              </a:spcAft>
              <a:defRPr/>
            </a:pPr>
            <a:r>
              <a:rPr lang="nl-NL" altLang="nl-NL" b="0" dirty="0">
                <a:latin typeface="Arial" panose="020B0604020202020204" pitchFamily="34" charset="0"/>
                <a:cs typeface="Arial" panose="020B0604020202020204" pitchFamily="34" charset="0"/>
              </a:rPr>
              <a:t>7:30 tot 16:30 uur</a:t>
            </a:r>
          </a:p>
          <a:p>
            <a:pPr marL="792163" lvl="3" indent="-342900" eaLnBrk="1" fontAlgn="auto" hangingPunct="1">
              <a:spcAft>
                <a:spcPts val="0"/>
              </a:spcAft>
              <a:defRPr/>
            </a:pPr>
            <a:r>
              <a:rPr lang="nl-NL" altLang="nl-NL" b="0" dirty="0">
                <a:latin typeface="Arial" panose="020B0604020202020204" pitchFamily="34" charset="0"/>
                <a:cs typeface="Arial" panose="020B0604020202020204" pitchFamily="34" charset="0"/>
              </a:rPr>
              <a:t>8:00 tot 17:00 uur</a:t>
            </a:r>
          </a:p>
          <a:p>
            <a:pPr marL="792163" lvl="3" indent="-342900" eaLnBrk="1" fontAlgn="auto" hangingPunct="1">
              <a:spcAft>
                <a:spcPts val="0"/>
              </a:spcAft>
              <a:defRPr/>
            </a:pPr>
            <a:r>
              <a:rPr lang="nl-NL" altLang="nl-NL" b="0" dirty="0">
                <a:latin typeface="Arial" panose="020B0604020202020204" pitchFamily="34" charset="0"/>
                <a:cs typeface="Arial" panose="020B0604020202020204" pitchFamily="34" charset="0"/>
              </a:rPr>
              <a:t>8:30 tot 17:00 uur</a:t>
            </a:r>
          </a:p>
          <a:p>
            <a:pPr marL="792163" lvl="3" indent="-342900" eaLnBrk="1" fontAlgn="auto" hangingPunct="1">
              <a:spcAft>
                <a:spcPts val="0"/>
              </a:spcAft>
              <a:defRPr/>
            </a:pPr>
            <a:r>
              <a:rPr lang="nl-NL" altLang="nl-NL" b="0" dirty="0">
                <a:latin typeface="Arial" panose="020B0604020202020204" pitchFamily="34" charset="0"/>
                <a:cs typeface="Arial" panose="020B0604020202020204" pitchFamily="34" charset="0"/>
              </a:rPr>
              <a:t>9:00 tot 17:30 uur</a:t>
            </a:r>
          </a:p>
          <a:p>
            <a:pPr marL="342900" indent="-342900" eaLnBrk="1" fontAlgn="auto" hangingPunct="1">
              <a:spcAft>
                <a:spcPts val="0"/>
              </a:spcAft>
              <a:buFont typeface="Arial" panose="020B0604020202020204" pitchFamily="34" charset="0"/>
              <a:buChar char="•"/>
              <a:defRPr/>
            </a:pPr>
            <a:r>
              <a:rPr lang="nl-NL" altLang="nl-NL" b="0" dirty="0">
                <a:latin typeface="Arial" panose="020B0604020202020204" pitchFamily="34" charset="0"/>
                <a:cs typeface="Arial" panose="020B0604020202020204" pitchFamily="34" charset="0"/>
              </a:rPr>
              <a:t>Lunch – koffie – thee </a:t>
            </a:r>
          </a:p>
          <a:p>
            <a:pPr eaLnBrk="1" fontAlgn="auto" hangingPunct="1">
              <a:spcAft>
                <a:spcPts val="0"/>
              </a:spcAft>
              <a:defRPr/>
            </a:pPr>
            <a:endParaRPr altLang="nl-NL" dirty="0">
              <a:latin typeface="Arial" panose="020B0604020202020204" pitchFamily="34" charset="0"/>
              <a:cs typeface="Arial" panose="020B0604020202020204" pitchFamily="34" charset="0"/>
            </a:endParaRPr>
          </a:p>
        </p:txBody>
      </p:sp>
      <p:sp>
        <p:nvSpPr>
          <p:cNvPr id="15364" name="Tijdelijke aanduiding voor dianummer 3"/>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kumimoji="1"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mn-ea"/>
                <a:cs typeface="+mn-cs"/>
              </a:defRPr>
            </a:lvl5pPr>
            <a:lvl6pPr marL="2286000" algn="l" defTabSz="914400" rtl="0" eaLnBrk="1" latinLnBrk="0" hangingPunct="1">
              <a:defRPr kumimoji="1" sz="2400" kern="1200">
                <a:solidFill>
                  <a:schemeClr val="tx1"/>
                </a:solidFill>
                <a:latin typeface="Arial" panose="020B0604020202020204" pitchFamily="34" charset="0"/>
                <a:ea typeface="+mn-ea"/>
                <a:cs typeface="+mn-cs"/>
              </a:defRPr>
            </a:lvl6pPr>
            <a:lvl7pPr marL="2743200" algn="l" defTabSz="914400" rtl="0" eaLnBrk="1" latinLnBrk="0" hangingPunct="1">
              <a:defRPr kumimoji="1" sz="2400" kern="1200">
                <a:solidFill>
                  <a:schemeClr val="tx1"/>
                </a:solidFill>
                <a:latin typeface="Arial" panose="020B0604020202020204" pitchFamily="34" charset="0"/>
                <a:ea typeface="+mn-ea"/>
                <a:cs typeface="+mn-cs"/>
              </a:defRPr>
            </a:lvl7pPr>
            <a:lvl8pPr marL="3200400" algn="l" defTabSz="914400" rtl="0" eaLnBrk="1" latinLnBrk="0" hangingPunct="1">
              <a:defRPr kumimoji="1" sz="2400" kern="1200">
                <a:solidFill>
                  <a:schemeClr val="tx1"/>
                </a:solidFill>
                <a:latin typeface="Arial" panose="020B0604020202020204" pitchFamily="34" charset="0"/>
                <a:ea typeface="+mn-ea"/>
                <a:cs typeface="+mn-cs"/>
              </a:defRPr>
            </a:lvl8pPr>
            <a:lvl9pPr marL="3657600" algn="l" defTabSz="914400" rtl="0" eaLnBrk="1" latinLnBrk="0" hangingPunct="1">
              <a:defRPr kumimoji="1" sz="2400" kern="1200">
                <a:solidFill>
                  <a:schemeClr val="tx1"/>
                </a:solidFill>
                <a:latin typeface="Arial" panose="020B0604020202020204" pitchFamily="34" charset="0"/>
                <a:ea typeface="+mn-ea"/>
                <a:cs typeface="+mn-cs"/>
              </a:defRPr>
            </a:lvl9pPr>
          </a:lstStyle>
          <a:p>
            <a:pPr>
              <a:spcBef>
                <a:spcPct val="0"/>
              </a:spcBef>
              <a:buFontTx/>
              <a:buNone/>
              <a:defRPr/>
            </a:pPr>
            <a:fld id="{3BA82B80-3418-4702-9F29-F0C02CE700FB}" type="slidenum">
              <a:rPr lang="nl-NL" altLang="nl-NL" smtClean="0"/>
              <a:pPr>
                <a:spcBef>
                  <a:spcPct val="0"/>
                </a:spcBef>
                <a:buFontTx/>
                <a:buNone/>
                <a:defRPr/>
              </a:pPr>
              <a:t>5</a:t>
            </a:fld>
            <a:endParaRPr lang="nl-NL" altLang="nl-NL" sz="1200">
              <a:solidFill>
                <a:srgbClr val="898989"/>
              </a:solidFill>
              <a:latin typeface="Arial" panose="020B0604020202020204" pitchFamily="34" charset="0"/>
            </a:endParaRPr>
          </a:p>
        </p:txBody>
      </p:sp>
      <p:pic>
        <p:nvPicPr>
          <p:cNvPr id="2050" name="Picture 2" descr="https://lh3.googleusercontent.com/gG6_3O97ic91w7bACmMKxTOyEwE3YQm3aD8ZLWDdkfhEJjNpO2D-_6zpQrPX9l2jJcKqy1N9B30PZcNLN4CvbtWbJYh4XA72TGA3lAsGuoFiMnWWzXHEIB3CcOS2fkcApkMbTJ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601" y="842698"/>
            <a:ext cx="1849388" cy="18493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plzcdn.com/ZillaIMG/43bce7f3e6aa3d945b4cf4b093fde0a8_13493436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9" y="350100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8419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FEFCC-F7A3-466A-8017-2A10F312FDC3}"/>
              </a:ext>
            </a:extLst>
          </p:cNvPr>
          <p:cNvSpPr>
            <a:spLocks noGrp="1"/>
          </p:cNvSpPr>
          <p:nvPr>
            <p:ph type="title"/>
          </p:nvPr>
        </p:nvSpPr>
        <p:spPr/>
        <p:txBody>
          <a:bodyPr/>
          <a:lstStyle/>
          <a:p>
            <a:r>
              <a:rPr lang="nl-NL" dirty="0"/>
              <a:t>BPV handboek</a:t>
            </a:r>
          </a:p>
        </p:txBody>
      </p:sp>
      <p:pic>
        <p:nvPicPr>
          <p:cNvPr id="11" name="Tijdelijke aanduiding voor inhoud 10">
            <a:extLst>
              <a:ext uri="{FF2B5EF4-FFF2-40B4-BE49-F238E27FC236}">
                <a16:creationId xmlns:a16="http://schemas.microsoft.com/office/drawing/2014/main" id="{7E879A92-DE7A-4B39-9495-84ABA52844F1}"/>
              </a:ext>
            </a:extLst>
          </p:cNvPr>
          <p:cNvPicPr>
            <a:picLocks noGrp="1" noChangeAspect="1"/>
          </p:cNvPicPr>
          <p:nvPr>
            <p:ph sz="half" idx="1"/>
          </p:nvPr>
        </p:nvPicPr>
        <p:blipFill>
          <a:blip r:embed="rId2"/>
          <a:stretch>
            <a:fillRect/>
          </a:stretch>
        </p:blipFill>
        <p:spPr>
          <a:xfrm>
            <a:off x="838200" y="2379481"/>
            <a:ext cx="5181600" cy="3640500"/>
          </a:xfrm>
        </p:spPr>
      </p:pic>
      <p:pic>
        <p:nvPicPr>
          <p:cNvPr id="9" name="Tijdelijke aanduiding voor inhoud 5">
            <a:extLst>
              <a:ext uri="{FF2B5EF4-FFF2-40B4-BE49-F238E27FC236}">
                <a16:creationId xmlns:a16="http://schemas.microsoft.com/office/drawing/2014/main" id="{9E7A059E-F93F-4400-AF3F-2106CBE640C7}"/>
              </a:ext>
            </a:extLst>
          </p:cNvPr>
          <p:cNvPicPr>
            <a:picLocks noGrp="1" noChangeAspect="1"/>
          </p:cNvPicPr>
          <p:nvPr>
            <p:ph sz="half" idx="2"/>
          </p:nvPr>
        </p:nvPicPr>
        <p:blipFill>
          <a:blip r:embed="rId3"/>
          <a:stretch>
            <a:fillRect/>
          </a:stretch>
        </p:blipFill>
        <p:spPr>
          <a:xfrm>
            <a:off x="6362700" y="2304256"/>
            <a:ext cx="4800600" cy="3790950"/>
          </a:xfrm>
        </p:spPr>
      </p:pic>
    </p:spTree>
    <p:extLst>
      <p:ext uri="{BB962C8B-B14F-4D97-AF65-F5344CB8AC3E}">
        <p14:creationId xmlns:p14="http://schemas.microsoft.com/office/powerpoint/2010/main" val="31435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normAutofit/>
          </a:bodyPr>
          <a:lstStyle/>
          <a:p>
            <a:r>
              <a:rPr lang="nl-NL" b="1" dirty="0">
                <a:solidFill>
                  <a:srgbClr val="03A78D"/>
                </a:solidFill>
              </a:rPr>
              <a:t>Regioprofiel</a:t>
            </a:r>
          </a:p>
        </p:txBody>
      </p:sp>
      <p:sp>
        <p:nvSpPr>
          <p:cNvPr id="15" name="Vijfhoek 14"/>
          <p:cNvSpPr/>
          <p:nvPr/>
        </p:nvSpPr>
        <p:spPr>
          <a:xfrm>
            <a:off x="8230106" y="5454612"/>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a:t>Praktische uitvoering</a:t>
            </a:r>
          </a:p>
        </p:txBody>
      </p:sp>
      <p:sp>
        <p:nvSpPr>
          <p:cNvPr id="17" name="Vijfhoek 16"/>
          <p:cNvSpPr/>
          <p:nvPr/>
        </p:nvSpPr>
        <p:spPr>
          <a:xfrm>
            <a:off x="838200" y="2013610"/>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a:t>Idee</a:t>
            </a:r>
          </a:p>
        </p:txBody>
      </p:sp>
      <p:sp>
        <p:nvSpPr>
          <p:cNvPr id="18" name="Vijfhoek 17"/>
          <p:cNvSpPr/>
          <p:nvPr/>
        </p:nvSpPr>
        <p:spPr>
          <a:xfrm>
            <a:off x="2446138" y="2706326"/>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t>Kwalificatiedossier</a:t>
            </a:r>
          </a:p>
        </p:txBody>
      </p:sp>
      <p:sp>
        <p:nvSpPr>
          <p:cNvPr id="19" name="Vijfhoek 18"/>
          <p:cNvSpPr/>
          <p:nvPr/>
        </p:nvSpPr>
        <p:spPr>
          <a:xfrm>
            <a:off x="4078200" y="3399042"/>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a:t>Regioprofiel</a:t>
            </a:r>
          </a:p>
        </p:txBody>
      </p:sp>
      <p:sp>
        <p:nvSpPr>
          <p:cNvPr id="20" name="Vijfhoek 19"/>
          <p:cNvSpPr/>
          <p:nvPr/>
        </p:nvSpPr>
        <p:spPr>
          <a:xfrm>
            <a:off x="5338200" y="4091758"/>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a:t>Meerjarenplan</a:t>
            </a:r>
          </a:p>
        </p:txBody>
      </p:sp>
      <p:sp>
        <p:nvSpPr>
          <p:cNvPr id="21" name="Vijfhoek 20"/>
          <p:cNvSpPr/>
          <p:nvPr/>
        </p:nvSpPr>
        <p:spPr>
          <a:xfrm>
            <a:off x="6383039" y="4784474"/>
            <a:ext cx="2520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b="1" dirty="0" err="1"/>
              <a:t>ITs</a:t>
            </a:r>
            <a:r>
              <a:rPr lang="nl-NL" sz="2000" b="1" dirty="0"/>
              <a:t> </a:t>
            </a:r>
            <a:r>
              <a:rPr lang="nl-NL" sz="2000" b="1" dirty="0" err="1"/>
              <a:t>learning</a:t>
            </a:r>
            <a:endParaRPr lang="nl-NL" sz="2000" b="1" dirty="0"/>
          </a:p>
        </p:txBody>
      </p:sp>
      <p:sp>
        <p:nvSpPr>
          <p:cNvPr id="22" name="Tekstvak 21"/>
          <p:cNvSpPr txBox="1"/>
          <p:nvPr/>
        </p:nvSpPr>
        <p:spPr>
          <a:xfrm>
            <a:off x="7450487" y="1820826"/>
            <a:ext cx="3903313" cy="2031325"/>
          </a:xfrm>
          <a:prstGeom prst="rect">
            <a:avLst/>
          </a:prstGeom>
          <a:noFill/>
        </p:spPr>
        <p:txBody>
          <a:bodyPr wrap="none" rtlCol="0">
            <a:spAutoFit/>
          </a:bodyPr>
          <a:lstStyle/>
          <a:p>
            <a:r>
              <a:rPr lang="nl-NL" b="1" dirty="0"/>
              <a:t>25297 Technicus engineering</a:t>
            </a:r>
          </a:p>
          <a:p>
            <a:r>
              <a:rPr lang="nl-NL" dirty="0"/>
              <a:t>B1-K1 Ontwerpt producten of systemen</a:t>
            </a:r>
          </a:p>
          <a:p>
            <a:r>
              <a:rPr lang="nl-NL" dirty="0"/>
              <a:t>B1-K2 Begeleidt werk</a:t>
            </a:r>
          </a:p>
          <a:p>
            <a:r>
              <a:rPr lang="nl-NL" dirty="0"/>
              <a:t>P1-K1 Bereidt werk voor</a:t>
            </a:r>
          </a:p>
          <a:p>
            <a:r>
              <a:rPr lang="nl-NL" dirty="0"/>
              <a:t>P1-K2 Begeleidt onderhoudswerk</a:t>
            </a:r>
          </a:p>
          <a:p>
            <a:endParaRPr lang="nl-NL" dirty="0"/>
          </a:p>
          <a:p>
            <a:endParaRPr lang="nl-NL" dirty="0"/>
          </a:p>
        </p:txBody>
      </p:sp>
      <p:sp>
        <p:nvSpPr>
          <p:cNvPr id="23" name="Tekstvak 22"/>
          <p:cNvSpPr txBox="1"/>
          <p:nvPr/>
        </p:nvSpPr>
        <p:spPr>
          <a:xfrm>
            <a:off x="763290" y="4091758"/>
            <a:ext cx="5189819" cy="2031325"/>
          </a:xfrm>
          <a:prstGeom prst="rect">
            <a:avLst/>
          </a:prstGeom>
          <a:noFill/>
        </p:spPr>
        <p:txBody>
          <a:bodyPr wrap="none" rtlCol="0">
            <a:spAutoFit/>
          </a:bodyPr>
          <a:lstStyle/>
          <a:p>
            <a:r>
              <a:rPr lang="nl-NL" b="1" dirty="0"/>
              <a:t>Keuzedelen</a:t>
            </a:r>
          </a:p>
          <a:p>
            <a:r>
              <a:rPr lang="nl-NL" dirty="0"/>
              <a:t>K0080 Oriëntatie op ondernemerschap</a:t>
            </a:r>
          </a:p>
          <a:p>
            <a:r>
              <a:rPr lang="nl-NL" dirty="0"/>
              <a:t>K0481 Embedded Design</a:t>
            </a:r>
          </a:p>
          <a:p>
            <a:r>
              <a:rPr lang="nl-NL" dirty="0"/>
              <a:t>K0804Engineering huis- en gebouwautomatisering</a:t>
            </a:r>
          </a:p>
          <a:p>
            <a:r>
              <a:rPr lang="nl-NL" dirty="0"/>
              <a:t>K0899 Exact verdiepend, geschikt voor niveau 3 en 4</a:t>
            </a:r>
          </a:p>
          <a:p>
            <a:r>
              <a:rPr lang="nl-NL" dirty="0"/>
              <a:t>K0125 Voorbereiding hbo</a:t>
            </a:r>
          </a:p>
          <a:p>
            <a:r>
              <a:rPr lang="nl-NL" dirty="0"/>
              <a:t>K0205Voorbereiding HBO Wiskunde voor de techniek</a:t>
            </a:r>
          </a:p>
        </p:txBody>
      </p:sp>
    </p:spTree>
    <p:extLst>
      <p:ext uri="{BB962C8B-B14F-4D97-AF65-F5344CB8AC3E}">
        <p14:creationId xmlns:p14="http://schemas.microsoft.com/office/powerpoint/2010/main" val="307038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B0CC8-75CF-4805-8EC8-6BD4529ED7EF}"/>
              </a:ext>
            </a:extLst>
          </p:cNvPr>
          <p:cNvSpPr>
            <a:spLocks noGrp="1"/>
          </p:cNvSpPr>
          <p:nvPr>
            <p:ph type="title"/>
          </p:nvPr>
        </p:nvSpPr>
        <p:spPr/>
        <p:txBody>
          <a:bodyPr>
            <a:normAutofit/>
          </a:bodyPr>
          <a:lstStyle/>
          <a:p>
            <a:r>
              <a:rPr lang="nl-NL" sz="3600" dirty="0"/>
              <a:t>Welke kennis hebben ze nodig?</a:t>
            </a:r>
          </a:p>
        </p:txBody>
      </p:sp>
      <p:sp>
        <p:nvSpPr>
          <p:cNvPr id="3" name="Tijdelijke aanduiding voor inhoud 2">
            <a:extLst>
              <a:ext uri="{FF2B5EF4-FFF2-40B4-BE49-F238E27FC236}">
                <a16:creationId xmlns:a16="http://schemas.microsoft.com/office/drawing/2014/main" id="{0A5AAC16-DA9C-42C0-83C9-3D5BDA9E43CF}"/>
              </a:ext>
            </a:extLst>
          </p:cNvPr>
          <p:cNvSpPr>
            <a:spLocks noGrp="1"/>
          </p:cNvSpPr>
          <p:nvPr>
            <p:ph sz="half" idx="1"/>
          </p:nvPr>
        </p:nvSpPr>
        <p:spPr/>
        <p:txBody>
          <a:bodyPr/>
          <a:lstStyle/>
          <a:p>
            <a:r>
              <a:rPr lang="nl-NL" sz="1800" dirty="0"/>
              <a:t>Elektronica, Elektrische aandrijftechniek, Automatisering en besturingstechniek, </a:t>
            </a:r>
            <a:r>
              <a:rPr lang="nl-NL" sz="1800" dirty="0" err="1"/>
              <a:t>Mechatronica</a:t>
            </a:r>
            <a:r>
              <a:rPr lang="nl-NL" sz="1800" dirty="0"/>
              <a:t> en besturingstechniek, Installatietechniek, Meet en regeltechniek, Sensor technologie, Netwerktechnologieën, Databases, Programmeren, praktische kennis en ontwerpmethodieken, Technische tekeningen en schema's, Brede kennis van wettelijke regelgeving, machine richtlijnen en technische normen, Assembleren, monteren en configureren, Meten en testen, Veilig werken, Kennis van systemen, Brede kennis van (nieuwe) productiemethode, Kennis van nieuwe bedrijfsmodellen, Praktische kennis van projectmanagement, Kennis van kwaliteitssystemen en kwaliteitseisen van het bedrijf, Wiskunde, Natuurkunde</a:t>
            </a:r>
          </a:p>
          <a:p>
            <a:endParaRPr lang="nl-NL" sz="1800" dirty="0"/>
          </a:p>
        </p:txBody>
      </p:sp>
      <p:pic>
        <p:nvPicPr>
          <p:cNvPr id="11" name="Tijdelijke aanduiding voor inhoud 10">
            <a:extLst>
              <a:ext uri="{FF2B5EF4-FFF2-40B4-BE49-F238E27FC236}">
                <a16:creationId xmlns:a16="http://schemas.microsoft.com/office/drawing/2014/main" id="{EC89F2F7-2A0E-4643-AD7C-B2436A6F5F2D}"/>
              </a:ext>
            </a:extLst>
          </p:cNvPr>
          <p:cNvPicPr>
            <a:picLocks noGrp="1" noChangeAspect="1"/>
          </p:cNvPicPr>
          <p:nvPr>
            <p:ph sz="half" idx="2"/>
          </p:nvPr>
        </p:nvPicPr>
        <p:blipFill>
          <a:blip r:embed="rId2"/>
          <a:stretch>
            <a:fillRect/>
          </a:stretch>
        </p:blipFill>
        <p:spPr>
          <a:xfrm>
            <a:off x="7132567" y="2024063"/>
            <a:ext cx="3260866" cy="4351337"/>
          </a:xfrm>
        </p:spPr>
      </p:pic>
    </p:spTree>
    <p:extLst>
      <p:ext uri="{BB962C8B-B14F-4D97-AF65-F5344CB8AC3E}">
        <p14:creationId xmlns:p14="http://schemas.microsoft.com/office/powerpoint/2010/main" val="7828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BC5BA-A51C-4128-B32E-6128CC79E90D}"/>
              </a:ext>
            </a:extLst>
          </p:cNvPr>
          <p:cNvSpPr>
            <a:spLocks noGrp="1"/>
          </p:cNvSpPr>
          <p:nvPr>
            <p:ph type="title"/>
          </p:nvPr>
        </p:nvSpPr>
        <p:spPr/>
        <p:txBody>
          <a:bodyPr/>
          <a:lstStyle/>
          <a:p>
            <a:r>
              <a:rPr lang="nl-NL" dirty="0"/>
              <a:t>En welke vaardigheden?</a:t>
            </a:r>
          </a:p>
        </p:txBody>
      </p:sp>
      <p:sp>
        <p:nvSpPr>
          <p:cNvPr id="3" name="Tijdelijke aanduiding voor inhoud 2">
            <a:extLst>
              <a:ext uri="{FF2B5EF4-FFF2-40B4-BE49-F238E27FC236}">
                <a16:creationId xmlns:a16="http://schemas.microsoft.com/office/drawing/2014/main" id="{32236606-F9F9-468B-8B67-3B433E365E78}"/>
              </a:ext>
            </a:extLst>
          </p:cNvPr>
          <p:cNvSpPr>
            <a:spLocks noGrp="1"/>
          </p:cNvSpPr>
          <p:nvPr>
            <p:ph sz="half" idx="1"/>
          </p:nvPr>
        </p:nvSpPr>
        <p:spPr/>
        <p:txBody>
          <a:bodyPr/>
          <a:lstStyle/>
          <a:p>
            <a:r>
              <a:rPr lang="nl-NL" dirty="0"/>
              <a:t>Praktische vaardigheden, Analyseren, Oplossingsgericht, Systeemdenken, Procesmatig inzicht, Projectmatig werken, Samenwerken en overleggen, Formuleren en rapporteren, Communiceren, Nederlands, Engels</a:t>
            </a:r>
          </a:p>
          <a:p>
            <a:endParaRPr lang="nl-NL" dirty="0"/>
          </a:p>
        </p:txBody>
      </p:sp>
      <p:pic>
        <p:nvPicPr>
          <p:cNvPr id="6" name="Tijdelijke aanduiding voor inhoud 5">
            <a:extLst>
              <a:ext uri="{FF2B5EF4-FFF2-40B4-BE49-F238E27FC236}">
                <a16:creationId xmlns:a16="http://schemas.microsoft.com/office/drawing/2014/main" id="{7295BD7E-4724-4310-81B8-59F63EF5D685}"/>
              </a:ext>
            </a:extLst>
          </p:cNvPr>
          <p:cNvPicPr>
            <a:picLocks noGrp="1" noChangeAspect="1"/>
          </p:cNvPicPr>
          <p:nvPr>
            <p:ph sz="half" idx="2"/>
          </p:nvPr>
        </p:nvPicPr>
        <p:blipFill>
          <a:blip r:embed="rId2"/>
          <a:stretch>
            <a:fillRect/>
          </a:stretch>
        </p:blipFill>
        <p:spPr>
          <a:xfrm>
            <a:off x="8273054" y="2024063"/>
            <a:ext cx="3080746" cy="4351337"/>
          </a:xfrm>
        </p:spPr>
      </p:pic>
    </p:spTree>
    <p:extLst>
      <p:ext uri="{BB962C8B-B14F-4D97-AF65-F5344CB8AC3E}">
        <p14:creationId xmlns:p14="http://schemas.microsoft.com/office/powerpoint/2010/main" val="373228201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lnSpc>
            <a:spcPts val="3000"/>
          </a:lnSpc>
          <a:defRPr sz="2800" b="0" dirty="0" smtClean="0">
            <a:solidFill>
              <a:schemeClr val="tx1"/>
            </a:solidFill>
          </a:defRPr>
        </a:defPPr>
      </a:lstStyle>
    </a:txDef>
  </a:objectDefaults>
  <a:extraClrSchemeLst/>
  <a:extLst>
    <a:ext uri="{05A4C25C-085E-4340-85A3-A5531E510DB2}">
      <thm15:themeFamily xmlns:thm15="http://schemas.microsoft.com/office/thememl/2012/main" name="Powerpoint_Da Vinci WWJAV 2020.pptx" id="{37637FA6-B946-4B3A-B150-C3ABA2DB75F0}" vid="{B58BCFEB-D656-4C85-B399-4AB7F41951D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8FDDB79C5424459456C54A5391AD4A" ma:contentTypeVersion="2" ma:contentTypeDescription="Een nieuw document maken." ma:contentTypeScope="" ma:versionID="eb3822b038114c666fbe28f15b5d37f7">
  <xsd:schema xmlns:xsd="http://www.w3.org/2001/XMLSchema" xmlns:xs="http://www.w3.org/2001/XMLSchema" xmlns:p="http://schemas.microsoft.com/office/2006/metadata/properties" xmlns:ns2="438abb2f-7cf1-4642-a085-e5afe3764a35" targetNamespace="http://schemas.microsoft.com/office/2006/metadata/properties" ma:root="true" ma:fieldsID="2b0c9870e31e14f919379df4a950581f" ns2:_="">
    <xsd:import namespace="438abb2f-7cf1-4642-a085-e5afe3764a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8abb2f-7cf1-4642-a085-e5afe3764a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172F76-E2C5-4462-A36F-43003CC5CB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7849176-8A92-4EFF-904A-C14A89EAC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8abb2f-7cf1-4642-a085-e5afe3764a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B7E23-6299-4AA2-930F-0F3BEECDA0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Powerpoint_Da Vinci WWJAV 2020</Template>
  <TotalTime>955</TotalTime>
  <Words>656</Words>
  <Application>Microsoft Office PowerPoint</Application>
  <PresentationFormat>Breedbeeld</PresentationFormat>
  <Paragraphs>141</Paragraphs>
  <Slides>18</Slides>
  <Notes>6</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Cardenio Modern</vt:lpstr>
      <vt:lpstr>Times New Roman</vt:lpstr>
      <vt:lpstr>Kantoorthema</vt:lpstr>
      <vt:lpstr>BPV  informatiesessie</vt:lpstr>
      <vt:lpstr>Agenda</vt:lpstr>
      <vt:lpstr>PraktijkOvereenKomst</vt:lpstr>
      <vt:lpstr>Start en einde stageperiode</vt:lpstr>
      <vt:lpstr>Werktijden</vt:lpstr>
      <vt:lpstr>BPV handboek</vt:lpstr>
      <vt:lpstr>Regioprofiel</vt:lpstr>
      <vt:lpstr>Welke kennis hebben ze nodig?</vt:lpstr>
      <vt:lpstr>En welke vaardigheden?</vt:lpstr>
      <vt:lpstr>Logboek</vt:lpstr>
      <vt:lpstr>Opdrachten leerjaar 1</vt:lpstr>
      <vt:lpstr>Opdrachten/deadlines leerjaar 2</vt:lpstr>
      <vt:lpstr>Project/prototype documentatie</vt:lpstr>
      <vt:lpstr>Formulier ontwikkelingsgericht beoordelen en begeleiden </vt:lpstr>
      <vt:lpstr>Vrije dagen (tijdens de stage)</vt:lpstr>
      <vt:lpstr>Netto aantal stagedagen</vt:lpstr>
      <vt:lpstr>Vakanties</vt:lpstr>
      <vt:lpstr>PowerPoint-presentatie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Welkom bij  Da Vinci College informatiebijeenkomst en kennismaking eerstejaars</dc:title>
  <dc:creator>Mascha de Mink</dc:creator>
  <cp:lastModifiedBy>Martin Koorevaar</cp:lastModifiedBy>
  <cp:revision>97</cp:revision>
  <dcterms:created xsi:type="dcterms:W3CDTF">2020-06-02T14:45:17Z</dcterms:created>
  <dcterms:modified xsi:type="dcterms:W3CDTF">2020-09-29T11:49:05Z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0x010100128FDDB79C5424459456C54A5391AD4A</vt:lpwstr>
  </property>
</Properties>
</file>