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7"/>
  </p:notesMasterIdLst>
  <p:handoutMasterIdLst>
    <p:handoutMasterId r:id="rId28"/>
  </p:handoutMasterIdLst>
  <p:sldIdLst>
    <p:sldId id="256" r:id="rId6"/>
    <p:sldId id="391" r:id="rId7"/>
    <p:sldId id="394" r:id="rId8"/>
    <p:sldId id="396" r:id="rId9"/>
    <p:sldId id="397" r:id="rId10"/>
    <p:sldId id="401" r:id="rId11"/>
    <p:sldId id="400" r:id="rId12"/>
    <p:sldId id="398" r:id="rId13"/>
    <p:sldId id="395" r:id="rId14"/>
    <p:sldId id="388" r:id="rId15"/>
    <p:sldId id="389" r:id="rId16"/>
    <p:sldId id="390" r:id="rId17"/>
    <p:sldId id="399" r:id="rId18"/>
    <p:sldId id="403" r:id="rId19"/>
    <p:sldId id="404" r:id="rId20"/>
    <p:sldId id="405" r:id="rId21"/>
    <p:sldId id="406" r:id="rId22"/>
    <p:sldId id="393" r:id="rId23"/>
    <p:sldId id="402" r:id="rId24"/>
    <p:sldId id="392" r:id="rId25"/>
    <p:sldId id="387" r:id="rId26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79" d="100"/>
          <a:sy n="79" d="100"/>
        </p:scale>
        <p:origin x="806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BFBC4DB1-8EE9-6249-8AE0-51B60AD70C33}"/>
    <pc:docChg chg="custSel addSld delSld modSld sldOrd">
      <pc:chgData name="Arjan Kamberg" userId="2cfeac95-aab1-41a7-bca5-796b19d85bc0" providerId="ADAL" clId="{BFBC4DB1-8EE9-6249-8AE0-51B60AD70C33}" dt="2022-11-24T12:46:39.718" v="501" actId="14100"/>
      <pc:docMkLst>
        <pc:docMk/>
      </pc:docMkLst>
      <pc:sldChg chg="modSp mod">
        <pc:chgData name="Arjan Kamberg" userId="2cfeac95-aab1-41a7-bca5-796b19d85bc0" providerId="ADAL" clId="{BFBC4DB1-8EE9-6249-8AE0-51B60AD70C33}" dt="2022-11-16T16:17:55.854" v="18" actId="14100"/>
        <pc:sldMkLst>
          <pc:docMk/>
          <pc:sldMk cId="248983296" sldId="256"/>
        </pc:sldMkLst>
        <pc:spChg chg="mod">
          <ac:chgData name="Arjan Kamberg" userId="2cfeac95-aab1-41a7-bca5-796b19d85bc0" providerId="ADAL" clId="{BFBC4DB1-8EE9-6249-8AE0-51B60AD70C33}" dt="2022-11-16T16:17:55.854" v="18" actId="14100"/>
          <ac:spMkLst>
            <pc:docMk/>
            <pc:sldMk cId="248983296" sldId="256"/>
            <ac:spMk id="8" creationId="{504648F9-71D5-4088-A705-93B3953EDA91}"/>
          </ac:spMkLst>
        </pc:spChg>
      </pc:sldChg>
      <pc:sldChg chg="modSp mod">
        <pc:chgData name="Arjan Kamberg" userId="2cfeac95-aab1-41a7-bca5-796b19d85bc0" providerId="ADAL" clId="{BFBC4DB1-8EE9-6249-8AE0-51B60AD70C33}" dt="2022-11-16T16:18:36.819" v="75" actId="20577"/>
        <pc:sldMkLst>
          <pc:docMk/>
          <pc:sldMk cId="1212195962" sldId="388"/>
        </pc:sldMkLst>
        <pc:spChg chg="mod">
          <ac:chgData name="Arjan Kamberg" userId="2cfeac95-aab1-41a7-bca5-796b19d85bc0" providerId="ADAL" clId="{BFBC4DB1-8EE9-6249-8AE0-51B60AD70C33}" dt="2022-11-16T16:18:36.819" v="75" actId="20577"/>
          <ac:spMkLst>
            <pc:docMk/>
            <pc:sldMk cId="1212195962" sldId="388"/>
            <ac:spMk id="2" creationId="{4EBE90C1-9FA4-184C-92B9-F202C3AF56D6}"/>
          </ac:spMkLst>
        </pc:spChg>
      </pc:sldChg>
      <pc:sldChg chg="addSp delSp modSp new mod modNotesTx">
        <pc:chgData name="Arjan Kamberg" userId="2cfeac95-aab1-41a7-bca5-796b19d85bc0" providerId="ADAL" clId="{BFBC4DB1-8EE9-6249-8AE0-51B60AD70C33}" dt="2022-11-24T12:46:39.718" v="501" actId="14100"/>
        <pc:sldMkLst>
          <pc:docMk/>
          <pc:sldMk cId="3775707280" sldId="389"/>
        </pc:sldMkLst>
        <pc:spChg chg="del">
          <ac:chgData name="Arjan Kamberg" userId="2cfeac95-aab1-41a7-bca5-796b19d85bc0" providerId="ADAL" clId="{BFBC4DB1-8EE9-6249-8AE0-51B60AD70C33}" dt="2022-11-16T16:18:16.926" v="25" actId="478"/>
          <ac:spMkLst>
            <pc:docMk/>
            <pc:sldMk cId="3775707280" sldId="389"/>
            <ac:spMk id="2" creationId="{A8E33DC4-646C-751A-4141-147DA0186D1B}"/>
          </ac:spMkLst>
        </pc:spChg>
        <pc:spChg chg="del">
          <ac:chgData name="Arjan Kamberg" userId="2cfeac95-aab1-41a7-bca5-796b19d85bc0" providerId="ADAL" clId="{BFBC4DB1-8EE9-6249-8AE0-51B60AD70C33}" dt="2022-11-16T16:18:18.520" v="26" actId="478"/>
          <ac:spMkLst>
            <pc:docMk/>
            <pc:sldMk cId="3775707280" sldId="389"/>
            <ac:spMk id="3" creationId="{55CC1EDA-5063-67C0-1FDB-4D96129FFADE}"/>
          </ac:spMkLst>
        </pc:spChg>
        <pc:picChg chg="add del mod">
          <ac:chgData name="Arjan Kamberg" userId="2cfeac95-aab1-41a7-bca5-796b19d85bc0" providerId="ADAL" clId="{BFBC4DB1-8EE9-6249-8AE0-51B60AD70C33}" dt="2022-11-24T12:46:34.520" v="498" actId="478"/>
          <ac:picMkLst>
            <pc:docMk/>
            <pc:sldMk cId="3775707280" sldId="389"/>
            <ac:picMk id="2" creationId="{7BA2056F-AF30-32DD-BBAE-F8AC98AED2A4}"/>
          </ac:picMkLst>
        </pc:picChg>
        <pc:picChg chg="add mod">
          <ac:chgData name="Arjan Kamberg" userId="2cfeac95-aab1-41a7-bca5-796b19d85bc0" providerId="ADAL" clId="{BFBC4DB1-8EE9-6249-8AE0-51B60AD70C33}" dt="2022-11-24T12:46:39.718" v="501" actId="14100"/>
          <ac:picMkLst>
            <pc:docMk/>
            <pc:sldMk cId="3775707280" sldId="389"/>
            <ac:picMk id="3" creationId="{9E116A9C-FEE5-1F8A-C5BB-ED8015E9DCD6}"/>
          </ac:picMkLst>
        </pc:picChg>
        <pc:picChg chg="add del mod">
          <ac:chgData name="Arjan Kamberg" userId="2cfeac95-aab1-41a7-bca5-796b19d85bc0" providerId="ADAL" clId="{BFBC4DB1-8EE9-6249-8AE0-51B60AD70C33}" dt="2022-11-24T09:32:46.815" v="483" actId="478"/>
          <ac:picMkLst>
            <pc:docMk/>
            <pc:sldMk cId="3775707280" sldId="389"/>
            <ac:picMk id="1025" creationId="{06617A49-C1EB-D394-4731-D8627F529514}"/>
          </ac:picMkLst>
        </pc:picChg>
      </pc:sldChg>
      <pc:sldChg chg="addSp delSp modSp new mod">
        <pc:chgData name="Arjan Kamberg" userId="2cfeac95-aab1-41a7-bca5-796b19d85bc0" providerId="ADAL" clId="{BFBC4DB1-8EE9-6249-8AE0-51B60AD70C33}" dt="2022-11-16T16:21:02.615" v="157" actId="478"/>
        <pc:sldMkLst>
          <pc:docMk/>
          <pc:sldMk cId="3195919162" sldId="390"/>
        </pc:sldMkLst>
        <pc:spChg chg="mod">
          <ac:chgData name="Arjan Kamberg" userId="2cfeac95-aab1-41a7-bca5-796b19d85bc0" providerId="ADAL" clId="{BFBC4DB1-8EE9-6249-8AE0-51B60AD70C33}" dt="2022-11-16T16:20:48.417" v="153" actId="20577"/>
          <ac:spMkLst>
            <pc:docMk/>
            <pc:sldMk cId="3195919162" sldId="390"/>
            <ac:spMk id="2" creationId="{155C6ABB-0F88-B266-CEBC-604143772A4E}"/>
          </ac:spMkLst>
        </pc:spChg>
        <pc:spChg chg="del">
          <ac:chgData name="Arjan Kamberg" userId="2cfeac95-aab1-41a7-bca5-796b19d85bc0" providerId="ADAL" clId="{BFBC4DB1-8EE9-6249-8AE0-51B60AD70C33}" dt="2022-11-16T16:21:02.615" v="157" actId="478"/>
          <ac:spMkLst>
            <pc:docMk/>
            <pc:sldMk cId="3195919162" sldId="390"/>
            <ac:spMk id="3" creationId="{8686DF17-A451-4907-93A5-D8E7DE110248}"/>
          </ac:spMkLst>
        </pc:spChg>
        <pc:picChg chg="add mod">
          <ac:chgData name="Arjan Kamberg" userId="2cfeac95-aab1-41a7-bca5-796b19d85bc0" providerId="ADAL" clId="{BFBC4DB1-8EE9-6249-8AE0-51B60AD70C33}" dt="2022-11-16T16:20:57.005" v="156" actId="1076"/>
          <ac:picMkLst>
            <pc:docMk/>
            <pc:sldMk cId="3195919162" sldId="390"/>
            <ac:picMk id="2049" creationId="{B0BC1980-F55D-BD64-F5BE-5290D19ABE82}"/>
          </ac:picMkLst>
        </pc:picChg>
      </pc:sldChg>
      <pc:sldChg chg="addSp delSp modSp new mod">
        <pc:chgData name="Arjan Kamberg" userId="2cfeac95-aab1-41a7-bca5-796b19d85bc0" providerId="ADAL" clId="{BFBC4DB1-8EE9-6249-8AE0-51B60AD70C33}" dt="2022-11-16T16:23:43.007" v="172" actId="478"/>
        <pc:sldMkLst>
          <pc:docMk/>
          <pc:sldMk cId="2695684955" sldId="391"/>
        </pc:sldMkLst>
        <pc:spChg chg="mod">
          <ac:chgData name="Arjan Kamberg" userId="2cfeac95-aab1-41a7-bca5-796b19d85bc0" providerId="ADAL" clId="{BFBC4DB1-8EE9-6249-8AE0-51B60AD70C33}" dt="2022-11-16T16:23:24.483" v="167" actId="20577"/>
          <ac:spMkLst>
            <pc:docMk/>
            <pc:sldMk cId="2695684955" sldId="391"/>
            <ac:spMk id="2" creationId="{4E176660-4B1D-40D7-4AF6-3A1740DC70E8}"/>
          </ac:spMkLst>
        </pc:spChg>
        <pc:spChg chg="del">
          <ac:chgData name="Arjan Kamberg" userId="2cfeac95-aab1-41a7-bca5-796b19d85bc0" providerId="ADAL" clId="{BFBC4DB1-8EE9-6249-8AE0-51B60AD70C33}" dt="2022-11-16T16:23:43.007" v="172" actId="478"/>
          <ac:spMkLst>
            <pc:docMk/>
            <pc:sldMk cId="2695684955" sldId="391"/>
            <ac:spMk id="3" creationId="{C8FCBCF6-3FF7-49E4-5894-FE4C6513AA2D}"/>
          </ac:spMkLst>
        </pc:spChg>
        <pc:picChg chg="add mod">
          <ac:chgData name="Arjan Kamberg" userId="2cfeac95-aab1-41a7-bca5-796b19d85bc0" providerId="ADAL" clId="{BFBC4DB1-8EE9-6249-8AE0-51B60AD70C33}" dt="2022-11-16T16:23:36.375" v="171" actId="1076"/>
          <ac:picMkLst>
            <pc:docMk/>
            <pc:sldMk cId="2695684955" sldId="391"/>
            <ac:picMk id="3073" creationId="{FECDAA59-360C-A753-6453-A6EA54079AD1}"/>
          </ac:picMkLst>
        </pc:picChg>
      </pc:sldChg>
      <pc:sldChg chg="modSp new mod">
        <pc:chgData name="Arjan Kamberg" userId="2cfeac95-aab1-41a7-bca5-796b19d85bc0" providerId="ADAL" clId="{BFBC4DB1-8EE9-6249-8AE0-51B60AD70C33}" dt="2022-11-16T16:24:40.367" v="203" actId="403"/>
        <pc:sldMkLst>
          <pc:docMk/>
          <pc:sldMk cId="1198307003" sldId="392"/>
        </pc:sldMkLst>
        <pc:spChg chg="mod">
          <ac:chgData name="Arjan Kamberg" userId="2cfeac95-aab1-41a7-bca5-796b19d85bc0" providerId="ADAL" clId="{BFBC4DB1-8EE9-6249-8AE0-51B60AD70C33}" dt="2022-11-16T16:23:58.327" v="188" actId="20577"/>
          <ac:spMkLst>
            <pc:docMk/>
            <pc:sldMk cId="1198307003" sldId="392"/>
            <ac:spMk id="2" creationId="{70F89CD4-FC56-803D-8B95-C997EE0EB472}"/>
          </ac:spMkLst>
        </pc:spChg>
        <pc:spChg chg="mod">
          <ac:chgData name="Arjan Kamberg" userId="2cfeac95-aab1-41a7-bca5-796b19d85bc0" providerId="ADAL" clId="{BFBC4DB1-8EE9-6249-8AE0-51B60AD70C33}" dt="2022-11-16T16:24:40.367" v="203" actId="403"/>
          <ac:spMkLst>
            <pc:docMk/>
            <pc:sldMk cId="1198307003" sldId="392"/>
            <ac:spMk id="3" creationId="{8BBAD465-EE22-F6CD-08AD-D8C114BF47DA}"/>
          </ac:spMkLst>
        </pc:spChg>
      </pc:sldChg>
      <pc:sldChg chg="new del">
        <pc:chgData name="Arjan Kamberg" userId="2cfeac95-aab1-41a7-bca5-796b19d85bc0" providerId="ADAL" clId="{BFBC4DB1-8EE9-6249-8AE0-51B60AD70C33}" dt="2022-11-16T16:25:09.368" v="205" actId="2696"/>
        <pc:sldMkLst>
          <pc:docMk/>
          <pc:sldMk cId="267475120" sldId="393"/>
        </pc:sldMkLst>
      </pc:sldChg>
      <pc:sldChg chg="addSp modSp new mod">
        <pc:chgData name="Arjan Kamberg" userId="2cfeac95-aab1-41a7-bca5-796b19d85bc0" providerId="ADAL" clId="{BFBC4DB1-8EE9-6249-8AE0-51B60AD70C33}" dt="2022-11-16T16:30:12.429" v="317" actId="14100"/>
        <pc:sldMkLst>
          <pc:docMk/>
          <pc:sldMk cId="3556892505" sldId="393"/>
        </pc:sldMkLst>
        <pc:picChg chg="add mod">
          <ac:chgData name="Arjan Kamberg" userId="2cfeac95-aab1-41a7-bca5-796b19d85bc0" providerId="ADAL" clId="{BFBC4DB1-8EE9-6249-8AE0-51B60AD70C33}" dt="2022-11-16T16:30:12.429" v="317" actId="14100"/>
          <ac:picMkLst>
            <pc:docMk/>
            <pc:sldMk cId="3556892505" sldId="393"/>
            <ac:picMk id="4" creationId="{4FF81777-72F9-8EDB-D45A-B723A1D8BCC2}"/>
          </ac:picMkLst>
        </pc:picChg>
      </pc:sldChg>
      <pc:sldChg chg="modSp new mod ord">
        <pc:chgData name="Arjan Kamberg" userId="2cfeac95-aab1-41a7-bca5-796b19d85bc0" providerId="ADAL" clId="{BFBC4DB1-8EE9-6249-8AE0-51B60AD70C33}" dt="2022-11-16T16:26:35.269" v="253" actId="20578"/>
        <pc:sldMkLst>
          <pc:docMk/>
          <pc:sldMk cId="453811576" sldId="394"/>
        </pc:sldMkLst>
        <pc:spChg chg="mod">
          <ac:chgData name="Arjan Kamberg" userId="2cfeac95-aab1-41a7-bca5-796b19d85bc0" providerId="ADAL" clId="{BFBC4DB1-8EE9-6249-8AE0-51B60AD70C33}" dt="2022-11-16T16:26:28.352" v="252" actId="20577"/>
          <ac:spMkLst>
            <pc:docMk/>
            <pc:sldMk cId="453811576" sldId="394"/>
            <ac:spMk id="2" creationId="{0F388810-6F78-B293-7784-83B0A5A73FEA}"/>
          </ac:spMkLst>
        </pc:spChg>
      </pc:sldChg>
      <pc:sldChg chg="addSp delSp modSp new mod">
        <pc:chgData name="Arjan Kamberg" userId="2cfeac95-aab1-41a7-bca5-796b19d85bc0" providerId="ADAL" clId="{BFBC4DB1-8EE9-6249-8AE0-51B60AD70C33}" dt="2022-11-16T16:31:20.300" v="326" actId="20577"/>
        <pc:sldMkLst>
          <pc:docMk/>
          <pc:sldMk cId="976953357" sldId="395"/>
        </pc:sldMkLst>
        <pc:spChg chg="mod">
          <ac:chgData name="Arjan Kamberg" userId="2cfeac95-aab1-41a7-bca5-796b19d85bc0" providerId="ADAL" clId="{BFBC4DB1-8EE9-6249-8AE0-51B60AD70C33}" dt="2022-11-16T16:31:20.300" v="326" actId="20577"/>
          <ac:spMkLst>
            <pc:docMk/>
            <pc:sldMk cId="976953357" sldId="395"/>
            <ac:spMk id="2" creationId="{8D21704D-6C85-8CB4-77AC-8694D8831A58}"/>
          </ac:spMkLst>
        </pc:spChg>
        <pc:spChg chg="del">
          <ac:chgData name="Arjan Kamberg" userId="2cfeac95-aab1-41a7-bca5-796b19d85bc0" providerId="ADAL" clId="{BFBC4DB1-8EE9-6249-8AE0-51B60AD70C33}" dt="2022-11-16T16:26:45.488" v="257" actId="478"/>
          <ac:spMkLst>
            <pc:docMk/>
            <pc:sldMk cId="976953357" sldId="395"/>
            <ac:spMk id="3" creationId="{E205F934-35FC-9779-2501-54FF07383499}"/>
          </ac:spMkLst>
        </pc:spChg>
        <pc:picChg chg="add mod">
          <ac:chgData name="Arjan Kamberg" userId="2cfeac95-aab1-41a7-bca5-796b19d85bc0" providerId="ADAL" clId="{BFBC4DB1-8EE9-6249-8AE0-51B60AD70C33}" dt="2022-11-16T16:26:50.961" v="258" actId="1076"/>
          <ac:picMkLst>
            <pc:docMk/>
            <pc:sldMk cId="976953357" sldId="395"/>
            <ac:picMk id="4097" creationId="{E5A42E1C-99A4-3241-6360-C3620243D6D6}"/>
          </ac:picMkLst>
        </pc:picChg>
      </pc:sldChg>
      <pc:sldChg chg="modSp add mod">
        <pc:chgData name="Arjan Kamberg" userId="2cfeac95-aab1-41a7-bca5-796b19d85bc0" providerId="ADAL" clId="{BFBC4DB1-8EE9-6249-8AE0-51B60AD70C33}" dt="2022-11-24T12:46:11.545" v="497" actId="20577"/>
        <pc:sldMkLst>
          <pc:docMk/>
          <pc:sldMk cId="1441063447" sldId="396"/>
        </pc:sldMkLst>
        <pc:spChg chg="mod">
          <ac:chgData name="Arjan Kamberg" userId="2cfeac95-aab1-41a7-bca5-796b19d85bc0" providerId="ADAL" clId="{BFBC4DB1-8EE9-6249-8AE0-51B60AD70C33}" dt="2022-11-24T12:46:11.545" v="497" actId="20577"/>
          <ac:spMkLst>
            <pc:docMk/>
            <pc:sldMk cId="1441063447" sldId="396"/>
            <ac:spMk id="3" creationId="{ACC1D470-5E82-CDC2-6E05-3EA5C6EDA711}"/>
          </ac:spMkLst>
        </pc:spChg>
      </pc:sldChg>
      <pc:sldChg chg="new del">
        <pc:chgData name="Arjan Kamberg" userId="2cfeac95-aab1-41a7-bca5-796b19d85bc0" providerId="ADAL" clId="{BFBC4DB1-8EE9-6249-8AE0-51B60AD70C33}" dt="2022-11-16T16:26:59.703" v="260" actId="2696"/>
        <pc:sldMkLst>
          <pc:docMk/>
          <pc:sldMk cId="2487663857" sldId="396"/>
        </pc:sldMkLst>
      </pc:sldChg>
      <pc:sldChg chg="modSp new mod modNotesTx">
        <pc:chgData name="Arjan Kamberg" userId="2cfeac95-aab1-41a7-bca5-796b19d85bc0" providerId="ADAL" clId="{BFBC4DB1-8EE9-6249-8AE0-51B60AD70C33}" dt="2022-11-16T16:39:40.747" v="385" actId="20577"/>
        <pc:sldMkLst>
          <pc:docMk/>
          <pc:sldMk cId="3950444998" sldId="397"/>
        </pc:sldMkLst>
        <pc:spChg chg="mod">
          <ac:chgData name="Arjan Kamberg" userId="2cfeac95-aab1-41a7-bca5-796b19d85bc0" providerId="ADAL" clId="{BFBC4DB1-8EE9-6249-8AE0-51B60AD70C33}" dt="2022-11-16T16:29:05.248" v="308" actId="20577"/>
          <ac:spMkLst>
            <pc:docMk/>
            <pc:sldMk cId="3950444998" sldId="397"/>
            <ac:spMk id="2" creationId="{DF5F3011-1640-FB35-F677-EA0157A5E036}"/>
          </ac:spMkLst>
        </pc:spChg>
      </pc:sldChg>
      <pc:sldChg chg="modSp add mod">
        <pc:chgData name="Arjan Kamberg" userId="2cfeac95-aab1-41a7-bca5-796b19d85bc0" providerId="ADAL" clId="{BFBC4DB1-8EE9-6249-8AE0-51B60AD70C33}" dt="2022-11-16T16:29:21.711" v="314" actId="403"/>
        <pc:sldMkLst>
          <pc:docMk/>
          <pc:sldMk cId="3957392355" sldId="398"/>
        </pc:sldMkLst>
        <pc:spChg chg="mod">
          <ac:chgData name="Arjan Kamberg" userId="2cfeac95-aab1-41a7-bca5-796b19d85bc0" providerId="ADAL" clId="{BFBC4DB1-8EE9-6249-8AE0-51B60AD70C33}" dt="2022-11-16T16:29:21.711" v="314" actId="403"/>
          <ac:spMkLst>
            <pc:docMk/>
            <pc:sldMk cId="3957392355" sldId="398"/>
            <ac:spMk id="3" creationId="{15707E17-85D5-324D-C524-CC90D1D1221D}"/>
          </ac:spMkLst>
        </pc:spChg>
      </pc:sldChg>
      <pc:sldChg chg="addSp delSp modSp add mod">
        <pc:chgData name="Arjan Kamberg" userId="2cfeac95-aab1-41a7-bca5-796b19d85bc0" providerId="ADAL" clId="{BFBC4DB1-8EE9-6249-8AE0-51B60AD70C33}" dt="2022-11-16T16:30:40.033" v="323"/>
        <pc:sldMkLst>
          <pc:docMk/>
          <pc:sldMk cId="884484100" sldId="399"/>
        </pc:sldMkLst>
        <pc:grpChg chg="del mod">
          <ac:chgData name="Arjan Kamberg" userId="2cfeac95-aab1-41a7-bca5-796b19d85bc0" providerId="ADAL" clId="{BFBC4DB1-8EE9-6249-8AE0-51B60AD70C33}" dt="2022-11-16T16:30:40.033" v="323"/>
          <ac:grpSpMkLst>
            <pc:docMk/>
            <pc:sldMk cId="884484100" sldId="399"/>
            <ac:grpSpMk id="5" creationId="{DDE03B31-2F92-0F83-9FCE-B67C49A6D2DE}"/>
          </ac:grpSpMkLst>
        </pc:grpChg>
        <pc:grpChg chg="mod">
          <ac:chgData name="Arjan Kamberg" userId="2cfeac95-aab1-41a7-bca5-796b19d85bc0" providerId="ADAL" clId="{BFBC4DB1-8EE9-6249-8AE0-51B60AD70C33}" dt="2022-11-16T16:30:40.033" v="323"/>
          <ac:grpSpMkLst>
            <pc:docMk/>
            <pc:sldMk cId="884484100" sldId="399"/>
            <ac:grpSpMk id="7" creationId="{A827C7C9-6611-A6BB-FD8E-12D1B8551724}"/>
          </ac:grpSpMkLst>
        </pc:grpChg>
        <pc:inkChg chg="add mod">
          <ac:chgData name="Arjan Kamberg" userId="2cfeac95-aab1-41a7-bca5-796b19d85bc0" providerId="ADAL" clId="{BFBC4DB1-8EE9-6249-8AE0-51B60AD70C33}" dt="2022-11-16T16:30:40.033" v="323"/>
          <ac:inkMkLst>
            <pc:docMk/>
            <pc:sldMk cId="884484100" sldId="399"/>
            <ac:inkMk id="3" creationId="{6A9B9AAF-2D78-842D-232A-267341EEB668}"/>
          </ac:inkMkLst>
        </pc:inkChg>
        <pc:inkChg chg="add mod">
          <ac:chgData name="Arjan Kamberg" userId="2cfeac95-aab1-41a7-bca5-796b19d85bc0" providerId="ADAL" clId="{BFBC4DB1-8EE9-6249-8AE0-51B60AD70C33}" dt="2022-11-16T16:30:40.033" v="323"/>
          <ac:inkMkLst>
            <pc:docMk/>
            <pc:sldMk cId="884484100" sldId="399"/>
            <ac:inkMk id="4" creationId="{C8C4BF9F-7073-E08F-2DC7-FC465285A44C}"/>
          </ac:inkMkLst>
        </pc:inkChg>
        <pc:inkChg chg="add mod">
          <ac:chgData name="Arjan Kamberg" userId="2cfeac95-aab1-41a7-bca5-796b19d85bc0" providerId="ADAL" clId="{BFBC4DB1-8EE9-6249-8AE0-51B60AD70C33}" dt="2022-11-16T16:30:40.033" v="323"/>
          <ac:inkMkLst>
            <pc:docMk/>
            <pc:sldMk cId="884484100" sldId="399"/>
            <ac:inkMk id="6" creationId="{974EB86B-4B22-DBCA-606C-EFBAB5F27FF8}"/>
          </ac:inkMkLst>
        </pc:inkChg>
      </pc:sldChg>
      <pc:sldChg chg="addSp modSp new mod">
        <pc:chgData name="Arjan Kamberg" userId="2cfeac95-aab1-41a7-bca5-796b19d85bc0" providerId="ADAL" clId="{BFBC4DB1-8EE9-6249-8AE0-51B60AD70C33}" dt="2022-11-16T16:33:06.681" v="354" actId="14100"/>
        <pc:sldMkLst>
          <pc:docMk/>
          <pc:sldMk cId="2104822658" sldId="400"/>
        </pc:sldMkLst>
        <pc:spChg chg="mod">
          <ac:chgData name="Arjan Kamberg" userId="2cfeac95-aab1-41a7-bca5-796b19d85bc0" providerId="ADAL" clId="{BFBC4DB1-8EE9-6249-8AE0-51B60AD70C33}" dt="2022-11-16T16:31:39.503" v="337" actId="20577"/>
          <ac:spMkLst>
            <pc:docMk/>
            <pc:sldMk cId="2104822658" sldId="400"/>
            <ac:spMk id="2" creationId="{BD37A5FF-3885-305D-6D5D-9090A5C509D9}"/>
          </ac:spMkLst>
        </pc:spChg>
        <pc:spChg chg="mod">
          <ac:chgData name="Arjan Kamberg" userId="2cfeac95-aab1-41a7-bca5-796b19d85bc0" providerId="ADAL" clId="{BFBC4DB1-8EE9-6249-8AE0-51B60AD70C33}" dt="2022-11-16T16:32:33.984" v="351" actId="20577"/>
          <ac:spMkLst>
            <pc:docMk/>
            <pc:sldMk cId="2104822658" sldId="400"/>
            <ac:spMk id="3" creationId="{11821946-A10C-8FFB-DDA4-F480AAAD94B8}"/>
          </ac:spMkLst>
        </pc:spChg>
        <pc:picChg chg="add mod">
          <ac:chgData name="Arjan Kamberg" userId="2cfeac95-aab1-41a7-bca5-796b19d85bc0" providerId="ADAL" clId="{BFBC4DB1-8EE9-6249-8AE0-51B60AD70C33}" dt="2022-11-16T16:33:06.681" v="354" actId="14100"/>
          <ac:picMkLst>
            <pc:docMk/>
            <pc:sldMk cId="2104822658" sldId="400"/>
            <ac:picMk id="4" creationId="{2D94C1DB-D2FF-2996-3A2A-CFC355EBBEB0}"/>
          </ac:picMkLst>
        </pc:picChg>
      </pc:sldChg>
      <pc:sldChg chg="addSp modSp add mod">
        <pc:chgData name="Arjan Kamberg" userId="2cfeac95-aab1-41a7-bca5-796b19d85bc0" providerId="ADAL" clId="{BFBC4DB1-8EE9-6249-8AE0-51B60AD70C33}" dt="2022-11-16T16:43:03.960" v="421" actId="403"/>
        <pc:sldMkLst>
          <pc:docMk/>
          <pc:sldMk cId="935596976" sldId="401"/>
        </pc:sldMkLst>
        <pc:spChg chg="mod">
          <ac:chgData name="Arjan Kamberg" userId="2cfeac95-aab1-41a7-bca5-796b19d85bc0" providerId="ADAL" clId="{BFBC4DB1-8EE9-6249-8AE0-51B60AD70C33}" dt="2022-11-16T16:43:03.960" v="421" actId="403"/>
          <ac:spMkLst>
            <pc:docMk/>
            <pc:sldMk cId="935596976" sldId="401"/>
            <ac:spMk id="3" creationId="{15707E17-85D5-324D-C524-CC90D1D1221D}"/>
          </ac:spMkLst>
        </pc:spChg>
        <pc:picChg chg="add mod">
          <ac:chgData name="Arjan Kamberg" userId="2cfeac95-aab1-41a7-bca5-796b19d85bc0" providerId="ADAL" clId="{BFBC4DB1-8EE9-6249-8AE0-51B60AD70C33}" dt="2022-11-16T16:41:12.469" v="394" actId="1076"/>
          <ac:picMkLst>
            <pc:docMk/>
            <pc:sldMk cId="935596976" sldId="401"/>
            <ac:picMk id="4" creationId="{FCAEC118-5E94-316B-4ADA-B28D081335F2}"/>
          </ac:picMkLst>
        </pc:picChg>
        <pc:picChg chg="add mod">
          <ac:chgData name="Arjan Kamberg" userId="2cfeac95-aab1-41a7-bca5-796b19d85bc0" providerId="ADAL" clId="{BFBC4DB1-8EE9-6249-8AE0-51B60AD70C33}" dt="2022-11-16T16:41:17.869" v="396" actId="1076"/>
          <ac:picMkLst>
            <pc:docMk/>
            <pc:sldMk cId="935596976" sldId="401"/>
            <ac:picMk id="6146" creationId="{82A211D8-1CE8-1770-F8FE-99191DBDE354}"/>
          </ac:picMkLst>
        </pc:picChg>
      </pc:sldChg>
      <pc:sldChg chg="modSp new mod">
        <pc:chgData name="Arjan Kamberg" userId="2cfeac95-aab1-41a7-bca5-796b19d85bc0" providerId="ADAL" clId="{BFBC4DB1-8EE9-6249-8AE0-51B60AD70C33}" dt="2022-11-16T16:43:40.142" v="482" actId="20577"/>
        <pc:sldMkLst>
          <pc:docMk/>
          <pc:sldMk cId="104722454" sldId="402"/>
        </pc:sldMkLst>
        <pc:spChg chg="mod">
          <ac:chgData name="Arjan Kamberg" userId="2cfeac95-aab1-41a7-bca5-796b19d85bc0" providerId="ADAL" clId="{BFBC4DB1-8EE9-6249-8AE0-51B60AD70C33}" dt="2022-11-16T16:43:40.142" v="482" actId="20577"/>
          <ac:spMkLst>
            <pc:docMk/>
            <pc:sldMk cId="104722454" sldId="402"/>
            <ac:spMk id="2" creationId="{3EA8E43F-8CB2-2641-C5F0-AD91292D905A}"/>
          </ac:spMkLst>
        </pc:sp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30-11-2023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4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1627 29 24575,'-30'0'0,"-14"0"0,-19 0 0,-9 0 0,-5 0 0,-2 0 0,-2 0 0,-13 0 0,42 0 0,-1 0 0,-2 1 0,0 1 0,-3 3 0,1 3 0,1 0 0,1 3 0,4 2 0,2 1 0,-36 14 0,15-6 0,10-1 0,5-2 0,2 2 0,8 0 0,5 0 0,6 1 0,7 0 0,4 2 0,5 1 0,6 1 0,2-2 0,3 2 0,3 0 0,2 0 0,2 3 0,0 5 0,0 1 0,0 5 0,4 0 0,7-4 0,10 3 0,9-1 0,5 2 0,5-1 0,5-3 0,1-2 0,4-5 0,5-4 0,7-4 0,5-1 0,4 2 0,6-3 0,11-1 0,9-4 0,-40-7 0,1 0 0,0 0 0,1-2 0,1 0 0,0-1 0,2 0 0,-1 1 0,-4-2 0,0 0 0,-2 0 0,1 0 0,-1-1 0,0 0 0,0-2 0,0 0 0,1 0 0,0 0 0,3 0 0,0 0 0,0 0 0,0 0 0,2 0 0,0 0 0,1 0 0,1 0 0,-1 0 0,0 0 0,-2 0 0,-1 0 0,-1 0 0,-1 0 0,-2 0 0,-2 0 0,-1-1 0,-2-1 0,45-5 0,-15-5 0,-13-4 0,-11-1 0,-5 0 0,0 1 0,-6 1 0,-1-3 0,-4-1 0,-5-1 0,-1 0 0,-4 2 0,0-2 0,0 0 0,0 1 0,-1 1 0,-1-6 0,-9 12 0,-4-7 0,-11 10 0,-1-8 0,-3-9 0,0-15 0,-21-15 0,-28-13 0,13 30 0,-5 2 0,-9-1 0,-4 2 0,2 1 0,-2 1 0,-1 1 0,-1 3 0,-3 1 0,0 3 0,2 1 0,1 2 0,-3 1 0,0 1 0,0 2 0,0 1 0,3 3 0,-1 0 0,-1 2 0,0 2 0,4 2 0,2 1 0,2 1 0,0 0 0,-45-3 0,5 5 0,2 0 0,6 0 0,9 1 0,6-1 0,-4 4 0,-4 1 0,-9 0 0,1 0 0,-1 0 0,1 3 0,36-3 0,10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4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1627 29 24575,'-30'0'0,"-14"0"0,-19 0 0,-9 0 0,-5 0 0,-2 0 0,-2 0 0,-13 0 0,42 0 0,-1 0 0,-2 1 0,0 1 0,-3 3 0,1 3 0,1 0 0,1 3 0,4 2 0,2 1 0,-36 14 0,15-6 0,10-1 0,5-2 0,2 2 0,8 0 0,5 0 0,6 1 0,7 0 0,4 2 0,5 1 0,6 1 0,2-2 0,3 2 0,3 0 0,2 0 0,2 3 0,0 5 0,0 1 0,0 5 0,4 0 0,7-4 0,10 3 0,9-1 0,5 2 0,5-1 0,5-3 0,1-2 0,4-5 0,5-4 0,7-4 0,5-1 0,4 2 0,6-3 0,11-1 0,9-4 0,-40-7 0,1 0 0,0 0 0,1-2 0,1 0 0,0-1 0,2 0 0,-1 1 0,-4-2 0,0 0 0,-2 0 0,1 0 0,-1-1 0,0 0 0,0-2 0,0 0 0,1 0 0,0 0 0,3 0 0,0 0 0,0 0 0,0 0 0,2 0 0,0 0 0,1 0 0,1 0 0,-1 0 0,0 0 0,-2 0 0,-1 0 0,-1 0 0,-1 0 0,-2 0 0,-2 0 0,-1-1 0,-2-1 0,45-5 0,-15-5 0,-13-4 0,-11-1 0,-5 0 0,0 1 0,-6 1 0,-1-3 0,-4-1 0,-5-1 0,-1 0 0,-4 2 0,0-2 0,0 0 0,0 1 0,-1 1 0,-1-6 0,-9 12 0,-4-7 0,-11 10 0,-1-8 0,-3-9 0,0-15 0,-21-15 0,-28-13 0,13 30 0,-5 2 0,-9-1 0,-4 2 0,2 1 0,-2 1 0,-1 1 0,-1 3 0,-3 1 0,0 3 0,2 1 0,1 2 0,-3 1 0,0 1 0,0 2 0,0 1 0,3 3 0,-1 0 0,-1 2 0,0 2 0,4 2 0,2 1 0,2 1 0,0 0 0,-45-3 0,5 5 0,2 0 0,6 0 0,9 1 0,6-1 0,-4 4 0,-4 1 0,-9 0 0,1 0 0,-1 0 0,1 3 0,36-3 0,10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7.0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1110 53 24575,'-34'0'0,"-8"0"0,-18 0 0,-11 0 0,-15 1 0,-1 5 0,1 12 0,0 11 0,12 8 0,7 3 0,11-5 0,8-2 0,4 2 0,-1 7 0,3 4 0,0 5 0,9-6 0,9-6 0,4-2 0,6 2 0,1 1 0,3 0 0,2-4 0,1-5 0,3-1 0,1 2 0,3 4 0,2 11 0,11 9 0,24 8 0,25 1 0,-16-33 0,6-4 0,12 1 0,5-2 0,13-1 0,6-1 0,-23-9 0,3 1 0,1-2-153,3 2 0,1-2 1,0 1 152,-2-2 0,1 0 0,-2-1 0,27 5 0,-1-2 0,-10-3 0,-1-1 0,-8-1 0,-2-1 0,-2 0 0,0 0 0,4-2 0,1 0 0,2 0 0,1 0 0,8-1 0,3-2 0,3-1 0,1-1 0,2 0 0,1-1 0,0-2 0,0 0 0,-5 0 0,-1 0 0,-5 0 0,-2 0 0,-10 0 0,-2 0 0,-5 0 0,-2 0 229,-7-3 0,-2-2-229,-4-3 0,-1-3 0,-3-2 0,-3-4 0,36-24 0,-15-8 0,-17-5 0,-16-8 0,-15-5 0,-10-2 0,-8-2 0,-2 3 0,-1 3 0,-12-3 0,-12-4 0,-13-12 0,-11-1 0,3 5 0,1 11 0,-2 12 0,-4 4 0,-21-1 0,27 28 0,-3 1 0,-10-1 0,-4 1 0,-8 1 0,-2 1 0,-6 1 0,-2 2 0,-8 0 0,-3 2 0,-4 4 0,-1 2 0,28 5 0,-1 0 0,0 1-150,-2 2 0,-1 0 1,0 1 149,1 1 0,0 0 0,0 0 0,1 0 0,1 0 0,0 1 0,-31 1 0,0 0 0,4 0 0,0 0 0,30 0 0,-2 0 0,1 0 0,-2 0 0,0 0 0,-1 0 0,0 0 0,0 0 0,1 0 0,-31 1 0,3 1 0,8 4 0,4 2 0,11 2 0,2 5 0,3 8 0,1 12 0,9 14 0,0 10 0,7-6 0,8-16 0,3-1 0,-11 31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9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2113 261 24575,'-58'0'0,"9"0"0,-5 0 0,-17 0 0,-4 0 0,-13-1 0,-2 2 0,-1 2 0,1 4 0,6 6 0,1 5 0,2 5 0,3 6 0,5 8 0,3 6 0,-4 7 0,2 4 0,0 4 0,2 4 0,0 4 0,2 2 0,2-1 0,3 0 0,9-6 0,2-1 0,5-5 0,2-1 0,5-6 0,2-2 0,6-4 0,4-1 0,-17 32 0,19-9 0,14 0 0,8 7 0,4 13 0,0 14 0,2-42 0,4 0 0,7 5 0,8-1 0,10 3 0,8-2 0,13 2 0,8-5 0,9-4 0,4-5 0,3-5 0,3-5 0,4-4 0,5-7 0,-23-13 0,2-3 0,2-2-353,10 0 1,3-2 0,1-2 352,9-2 0,1-2 0,2 0 0,-19-2 0,1 0 0,2 0 0,-1 0-390,3 0 1,1 0 0,-1 0 0,1 0 389,0-1 0,0 0 0,1-1 0,-1-1 0,0 0 0,1-2 0,-1 0 0,0-2 0,-3 0 0,-1-2 0,0 0 0,-1-1 0,-2-1 0,-1 0 0,0-2 0,0 1-322,22-4 0,-1-2 0,-1 1 322,-3 0 0,0-1 0,-2 0 0,-3 0 0,-1 0 0,-1-2 0,-8 0 0,0-2 0,-3 0-43,-6 1 1,-1-1-1,-2-1 43,22-12 0,-5-1 456,-10 0 1,-5-2-457,-10 2 0,-5-3 770,-10 0 1,-5-3-771,18-40 1099,-13-2-1099,-10 0 155,-10 0-155,-11-2 0,-8-4 0,-7-7 0,-14 0 0,2 47 0,-5 2 0,-5 2 0,-4 1 0,-2 4 0,-3 2 0,-1 3 0,-2 2 0,-3 1 0,-3 1 0,-4-1 0,-4 1 0,-6-2 0,-3 1 0,-4-1 0,-1 1 0,-3 0 0,0 1 0,0-1 0,0 1 0,3 3 0,0 0 0,1 0 0,1 1 0,3 2 0,0 1 0,2 2 0,1 0 0,2 0 0,0 1 0,4 4 0,1 0 0,0 2 0,-1 2 0,-5 0 0,-2 2 0,-9 3 0,-3 1 0,-13 2 0,-4 2 0,-6-1 0,-2 0 0,29 3 0,-1-1 0,0 0-271,-4-1 0,0-2 0,-1 1 271,-8-1 0,-1-1 0,-7 1-656,16 1 1,-3-1-1,-4 2 1,-4 2 0,-4 5 599,2 5 1,-8 6-1,-4 4 1,-1 1-1,2 0 1,4-2-1,8-5 1,-15-4-1,8-5 1,2 1-1,-3 7 1,3 12-1,0 1 1,-1 0-1,1-1 1,0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4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1627 29 24575,'-30'0'0,"-14"0"0,-19 0 0,-9 0 0,-5 0 0,-2 0 0,-2 0 0,-13 0 0,42 0 0,-1 0 0,-2 1 0,0 1 0,-3 3 0,1 3 0,1 0 0,1 3 0,4 2 0,2 1 0,-36 14 0,15-6 0,10-1 0,5-2 0,2 2 0,8 0 0,5 0 0,6 1 0,7 0 0,4 2 0,5 1 0,6 1 0,2-2 0,3 2 0,3 0 0,2 0 0,2 3 0,0 5 0,0 1 0,0 5 0,4 0 0,7-4 0,10 3 0,9-1 0,5 2 0,5-1 0,5-3 0,1-2 0,4-5 0,5-4 0,7-4 0,5-1 0,4 2 0,6-3 0,11-1 0,9-4 0,-40-7 0,1 0 0,0 0 0,1-2 0,1 0 0,0-1 0,2 0 0,-1 1 0,-4-2 0,0 0 0,-2 0 0,1 0 0,-1-1 0,0 0 0,0-2 0,0 0 0,1 0 0,0 0 0,3 0 0,0 0 0,0 0 0,0 0 0,2 0 0,0 0 0,1 0 0,1 0 0,-1 0 0,0 0 0,-2 0 0,-1 0 0,-1 0 0,-1 0 0,-2 0 0,-2 0 0,-1-1 0,-2-1 0,45-5 0,-15-5 0,-13-4 0,-11-1 0,-5 0 0,0 1 0,-6 1 0,-1-3 0,-4-1 0,-5-1 0,-1 0 0,-4 2 0,0-2 0,0 0 0,0 1 0,-1 1 0,-1-6 0,-9 12 0,-4-7 0,-11 10 0,-1-8 0,-3-9 0,0-15 0,-21-15 0,-28-13 0,13 30 0,-5 2 0,-9-1 0,-4 2 0,2 1 0,-2 1 0,-1 1 0,-1 3 0,-3 1 0,0 3 0,2 1 0,1 2 0,-3 1 0,0 1 0,0 2 0,0 1 0,3 3 0,-1 0 0,-1 2 0,0 2 0,4 2 0,2 1 0,2 1 0,0 0 0,-45-3 0,5 5 0,2 0 0,6 0 0,9 1 0,6-1 0,-4 4 0,-4 1 0,-9 0 0,1 0 0,-1 0 0,1 3 0,36-3 0,10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7.0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1110 53 24575,'-34'0'0,"-8"0"0,-18 0 0,-11 0 0,-15 1 0,-1 5 0,1 12 0,0 11 0,12 8 0,7 3 0,11-5 0,8-2 0,4 2 0,-1 7 0,3 4 0,0 5 0,9-6 0,9-6 0,4-2 0,6 2 0,1 1 0,3 0 0,2-4 0,1-5 0,3-1 0,1 2 0,3 4 0,2 11 0,11 9 0,24 8 0,25 1 0,-16-33 0,6-4 0,12 1 0,5-2 0,13-1 0,6-1 0,-23-9 0,3 1 0,1-2-153,3 2 0,1-2 1,0 1 152,-2-2 0,1 0 0,-2-1 0,27 5 0,-1-2 0,-10-3 0,-1-1 0,-8-1 0,-2-1 0,-2 0 0,0 0 0,4-2 0,1 0 0,2 0 0,1 0 0,8-1 0,3-2 0,3-1 0,1-1 0,2 0 0,1-1 0,0-2 0,0 0 0,-5 0 0,-1 0 0,-5 0 0,-2 0 0,-10 0 0,-2 0 0,-5 0 0,-2 0 229,-7-3 0,-2-2-229,-4-3 0,-1-3 0,-3-2 0,-3-4 0,36-24 0,-15-8 0,-17-5 0,-16-8 0,-15-5 0,-10-2 0,-8-2 0,-2 3 0,-1 3 0,-12-3 0,-12-4 0,-13-12 0,-11-1 0,3 5 0,1 11 0,-2 12 0,-4 4 0,-21-1 0,27 28 0,-3 1 0,-10-1 0,-4 1 0,-8 1 0,-2 1 0,-6 1 0,-2 2 0,-8 0 0,-3 2 0,-4 4 0,-1 2 0,28 5 0,-1 0 0,0 1-150,-2 2 0,-1 0 1,0 1 149,1 1 0,0 0 0,0 0 0,1 0 0,1 0 0,0 1 0,-31 1 0,0 0 0,4 0 0,0 0 0,30 0 0,-2 0 0,1 0 0,-2 0 0,0 0 0,-1 0 0,0 0 0,0 0 0,1 0 0,-31 1 0,3 1 0,8 4 0,4 2 0,11 2 0,2 5 0,3 8 0,1 12 0,9 14 0,0 10 0,7-6 0,8-16 0,3-1 0,-11 31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9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2113 261 24575,'-58'0'0,"9"0"0,-5 0 0,-17 0 0,-4 0 0,-13-1 0,-2 2 0,-1 2 0,1 4 0,6 6 0,1 5 0,2 5 0,3 6 0,5 8 0,3 6 0,-4 7 0,2 4 0,0 4 0,2 4 0,0 4 0,2 2 0,2-1 0,3 0 0,9-6 0,2-1 0,5-5 0,2-1 0,5-6 0,2-2 0,6-4 0,4-1 0,-17 32 0,19-9 0,14 0 0,8 7 0,4 13 0,0 14 0,2-42 0,4 0 0,7 5 0,8-1 0,10 3 0,8-2 0,13 2 0,8-5 0,9-4 0,4-5 0,3-5 0,3-5 0,4-4 0,5-7 0,-23-13 0,2-3 0,2-2-353,10 0 1,3-2 0,1-2 352,9-2 0,1-2 0,2 0 0,-19-2 0,1 0 0,2 0 0,-1 0-390,3 0 1,1 0 0,-1 0 0,1 0 389,0-1 0,0 0 0,1-1 0,-1-1 0,0 0 0,1-2 0,-1 0 0,0-2 0,-3 0 0,-1-2 0,0 0 0,-1-1 0,-2-1 0,-1 0 0,0-2 0,0 1-322,22-4 0,-1-2 0,-1 1 322,-3 0 0,0-1 0,-2 0 0,-3 0 0,-1 0 0,-1-2 0,-8 0 0,0-2 0,-3 0-43,-6 1 1,-1-1-1,-2-1 43,22-12 0,-5-1 456,-10 0 1,-5-2-457,-10 2 0,-5-3 770,-10 0 1,-5-3-771,18-40 1099,-13-2-1099,-10 0 155,-10 0-155,-11-2 0,-8-4 0,-7-7 0,-14 0 0,2 47 0,-5 2 0,-5 2 0,-4 1 0,-2 4 0,-3 2 0,-1 3 0,-2 2 0,-3 1 0,-3 1 0,-4-1 0,-4 1 0,-6-2 0,-3 1 0,-4-1 0,-1 1 0,-3 0 0,0 1 0,0-1 0,0 1 0,3 3 0,0 0 0,1 0 0,1 1 0,3 2 0,0 1 0,2 2 0,1 0 0,2 0 0,0 1 0,4 4 0,1 0 0,0 2 0,-1 2 0,-5 0 0,-2 2 0,-9 3 0,-3 1 0,-13 2 0,-4 2 0,-6-1 0,-2 0 0,29 3 0,-1-1 0,0 0-271,-4-1 0,0-2 0,-1 1 271,-8-1 0,-1-1 0,-7 1-656,16 1 1,-3-1-1,-4 2 1,-4 2 0,-4 5 599,2 5 1,-8 6-1,-4 4 1,-1 1-1,2 0 1,4-2-1,8-5 1,-15-4-1,8-5 1,2 1-1,-3 7 1,3 12-1,0 1 1,-1 0-1,1-1 1,0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7.0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1110 53 24575,'-34'0'0,"-8"0"0,-18 0 0,-11 0 0,-15 1 0,-1 5 0,1 12 0,0 11 0,12 8 0,7 3 0,11-5 0,8-2 0,4 2 0,-1 7 0,3 4 0,0 5 0,9-6 0,9-6 0,4-2 0,6 2 0,1 1 0,3 0 0,2-4 0,1-5 0,3-1 0,1 2 0,3 4 0,2 11 0,11 9 0,24 8 0,25 1 0,-16-33 0,6-4 0,12 1 0,5-2 0,13-1 0,6-1 0,-23-9 0,3 1 0,1-2-153,3 2 0,1-2 1,0 1 152,-2-2 0,1 0 0,-2-1 0,27 5 0,-1-2 0,-10-3 0,-1-1 0,-8-1 0,-2-1 0,-2 0 0,0 0 0,4-2 0,1 0 0,2 0 0,1 0 0,8-1 0,3-2 0,3-1 0,1-1 0,2 0 0,1-1 0,0-2 0,0 0 0,-5 0 0,-1 0 0,-5 0 0,-2 0 0,-10 0 0,-2 0 0,-5 0 0,-2 0 229,-7-3 0,-2-2-229,-4-3 0,-1-3 0,-3-2 0,-3-4 0,36-24 0,-15-8 0,-17-5 0,-16-8 0,-15-5 0,-10-2 0,-8-2 0,-2 3 0,-1 3 0,-12-3 0,-12-4 0,-13-12 0,-11-1 0,3 5 0,1 11 0,-2 12 0,-4 4 0,-21-1 0,27 28 0,-3 1 0,-10-1 0,-4 1 0,-8 1 0,-2 1 0,-6 1 0,-2 2 0,-8 0 0,-3 2 0,-4 4 0,-1 2 0,28 5 0,-1 0 0,0 1-150,-2 2 0,-1 0 1,0 1 149,1 1 0,0 0 0,0 0 0,1 0 0,1 0 0,0 1 0,-31 1 0,0 0 0,4 0 0,0 0 0,30 0 0,-2 0 0,1 0 0,-2 0 0,0 0 0,-1 0 0,0 0 0,0 0 0,1 0 0,-31 1 0,3 1 0,8 4 0,4 2 0,11 2 0,2 5 0,3 8 0,1 12 0,9 14 0,0 10 0,7-6 0,8-16 0,3-1 0,-11 31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9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2113 261 24575,'-58'0'0,"9"0"0,-5 0 0,-17 0 0,-4 0 0,-13-1 0,-2 2 0,-1 2 0,1 4 0,6 6 0,1 5 0,2 5 0,3 6 0,5 8 0,3 6 0,-4 7 0,2 4 0,0 4 0,2 4 0,0 4 0,2 2 0,2-1 0,3 0 0,9-6 0,2-1 0,5-5 0,2-1 0,5-6 0,2-2 0,6-4 0,4-1 0,-17 32 0,19-9 0,14 0 0,8 7 0,4 13 0,0 14 0,2-42 0,4 0 0,7 5 0,8-1 0,10 3 0,8-2 0,13 2 0,8-5 0,9-4 0,4-5 0,3-5 0,3-5 0,4-4 0,5-7 0,-23-13 0,2-3 0,2-2-353,10 0 1,3-2 0,1-2 352,9-2 0,1-2 0,2 0 0,-19-2 0,1 0 0,2 0 0,-1 0-390,3 0 1,1 0 0,-1 0 0,1 0 389,0-1 0,0 0 0,1-1 0,-1-1 0,0 0 0,1-2 0,-1 0 0,0-2 0,-3 0 0,-1-2 0,0 0 0,-1-1 0,-2-1 0,-1 0 0,0-2 0,0 1-322,22-4 0,-1-2 0,-1 1 322,-3 0 0,0-1 0,-2 0 0,-3 0 0,-1 0 0,-1-2 0,-8 0 0,0-2 0,-3 0-43,-6 1 1,-1-1-1,-2-1 43,22-12 0,-5-1 456,-10 0 1,-5-2-457,-10 2 0,-5-3 770,-10 0 1,-5-3-771,18-40 1099,-13-2-1099,-10 0 155,-10 0-155,-11-2 0,-8-4 0,-7-7 0,-14 0 0,2 47 0,-5 2 0,-5 2 0,-4 1 0,-2 4 0,-3 2 0,-1 3 0,-2 2 0,-3 1 0,-3 1 0,-4-1 0,-4 1 0,-6-2 0,-3 1 0,-4-1 0,-1 1 0,-3 0 0,0 1 0,0-1 0,0 1 0,3 3 0,0 0 0,1 0 0,1 1 0,3 2 0,0 1 0,2 2 0,1 0 0,2 0 0,0 1 0,4 4 0,1 0 0,0 2 0,-1 2 0,-5 0 0,-2 2 0,-9 3 0,-3 1 0,-13 2 0,-4 2 0,-6-1 0,-2 0 0,29 3 0,-1-1 0,0 0-271,-4-1 0,0-2 0,-1 1 271,-8-1 0,-1-1 0,-7 1-656,16 1 1,-3-1-1,-4 2 1,-4 2 0,-4 5 599,2 5 1,-8 6-1,-4 4 1,-1 1-1,2 0 1,4-2-1,8-5 1,-15-4-1,8-5 1,2 1-1,-3 7 1,3 12-1,0 1 1,-1 0-1,1-1 1,0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4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1627 29 24575,'-30'0'0,"-14"0"0,-19 0 0,-9 0 0,-5 0 0,-2 0 0,-2 0 0,-13 0 0,42 0 0,-1 0 0,-2 1 0,0 1 0,-3 3 0,1 3 0,1 0 0,1 3 0,4 2 0,2 1 0,-36 14 0,15-6 0,10-1 0,5-2 0,2 2 0,8 0 0,5 0 0,6 1 0,7 0 0,4 2 0,5 1 0,6 1 0,2-2 0,3 2 0,3 0 0,2 0 0,2 3 0,0 5 0,0 1 0,0 5 0,4 0 0,7-4 0,10 3 0,9-1 0,5 2 0,5-1 0,5-3 0,1-2 0,4-5 0,5-4 0,7-4 0,5-1 0,4 2 0,6-3 0,11-1 0,9-4 0,-40-7 0,1 0 0,0 0 0,1-2 0,1 0 0,0-1 0,2 0 0,-1 1 0,-4-2 0,0 0 0,-2 0 0,1 0 0,-1-1 0,0 0 0,0-2 0,0 0 0,1 0 0,0 0 0,3 0 0,0 0 0,0 0 0,0 0 0,2 0 0,0 0 0,1 0 0,1 0 0,-1 0 0,0 0 0,-2 0 0,-1 0 0,-1 0 0,-1 0 0,-2 0 0,-2 0 0,-1-1 0,-2-1 0,45-5 0,-15-5 0,-13-4 0,-11-1 0,-5 0 0,0 1 0,-6 1 0,-1-3 0,-4-1 0,-5-1 0,-1 0 0,-4 2 0,0-2 0,0 0 0,0 1 0,-1 1 0,-1-6 0,-9 12 0,-4-7 0,-11 10 0,-1-8 0,-3-9 0,0-15 0,-21-15 0,-28-13 0,13 30 0,-5 2 0,-9-1 0,-4 2 0,2 1 0,-2 1 0,-1 1 0,-1 3 0,-3 1 0,0 3 0,2 1 0,1 2 0,-3 1 0,0 1 0,0 2 0,0 1 0,3 3 0,-1 0 0,-1 2 0,0 2 0,4 2 0,2 1 0,2 1 0,0 0 0,-45-3 0,5 5 0,2 0 0,6 0 0,9 1 0,6-1 0,-4 4 0,-4 1 0,-9 0 0,1 0 0,-1 0 0,1 3 0,36-3 0,10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7.0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1110 53 24575,'-34'0'0,"-8"0"0,-18 0 0,-11 0 0,-15 1 0,-1 5 0,1 12 0,0 11 0,12 8 0,7 3 0,11-5 0,8-2 0,4 2 0,-1 7 0,3 4 0,0 5 0,9-6 0,9-6 0,4-2 0,6 2 0,1 1 0,3 0 0,2-4 0,1-5 0,3-1 0,1 2 0,3 4 0,2 11 0,11 9 0,24 8 0,25 1 0,-16-33 0,6-4 0,12 1 0,5-2 0,13-1 0,6-1 0,-23-9 0,3 1 0,1-2-153,3 2 0,1-2 1,0 1 152,-2-2 0,1 0 0,-2-1 0,27 5 0,-1-2 0,-10-3 0,-1-1 0,-8-1 0,-2-1 0,-2 0 0,0 0 0,4-2 0,1 0 0,2 0 0,1 0 0,8-1 0,3-2 0,3-1 0,1-1 0,2 0 0,1-1 0,0-2 0,0 0 0,-5 0 0,-1 0 0,-5 0 0,-2 0 0,-10 0 0,-2 0 0,-5 0 0,-2 0 229,-7-3 0,-2-2-229,-4-3 0,-1-3 0,-3-2 0,-3-4 0,36-24 0,-15-8 0,-17-5 0,-16-8 0,-15-5 0,-10-2 0,-8-2 0,-2 3 0,-1 3 0,-12-3 0,-12-4 0,-13-12 0,-11-1 0,3 5 0,1 11 0,-2 12 0,-4 4 0,-21-1 0,27 28 0,-3 1 0,-10-1 0,-4 1 0,-8 1 0,-2 1 0,-6 1 0,-2 2 0,-8 0 0,-3 2 0,-4 4 0,-1 2 0,28 5 0,-1 0 0,0 1-150,-2 2 0,-1 0 1,0 1 149,1 1 0,0 0 0,0 0 0,1 0 0,1 0 0,0 1 0,-31 1 0,0 0 0,4 0 0,0 0 0,30 0 0,-2 0 0,1 0 0,-2 0 0,0 0 0,-1 0 0,0 0 0,0 0 0,1 0 0,-31 1 0,3 1 0,8 4 0,4 2 0,11 2 0,2 5 0,3 8 0,1 12 0,9 14 0,0 10 0,7-6 0,8-16 0,3-1 0,-11 31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9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2113 261 24575,'-58'0'0,"9"0"0,-5 0 0,-17 0 0,-4 0 0,-13-1 0,-2 2 0,-1 2 0,1 4 0,6 6 0,1 5 0,2 5 0,3 6 0,5 8 0,3 6 0,-4 7 0,2 4 0,0 4 0,2 4 0,0 4 0,2 2 0,2-1 0,3 0 0,9-6 0,2-1 0,5-5 0,2-1 0,5-6 0,2-2 0,6-4 0,4-1 0,-17 32 0,19-9 0,14 0 0,8 7 0,4 13 0,0 14 0,2-42 0,4 0 0,7 5 0,8-1 0,10 3 0,8-2 0,13 2 0,8-5 0,9-4 0,4-5 0,3-5 0,3-5 0,4-4 0,5-7 0,-23-13 0,2-3 0,2-2-353,10 0 1,3-2 0,1-2 352,9-2 0,1-2 0,2 0 0,-19-2 0,1 0 0,2 0 0,-1 0-390,3 0 1,1 0 0,-1 0 0,1 0 389,0-1 0,0 0 0,1-1 0,-1-1 0,0 0 0,1-2 0,-1 0 0,0-2 0,-3 0 0,-1-2 0,0 0 0,-1-1 0,-2-1 0,-1 0 0,0-2 0,0 1-322,22-4 0,-1-2 0,-1 1 322,-3 0 0,0-1 0,-2 0 0,-3 0 0,-1 0 0,-1-2 0,-8 0 0,0-2 0,-3 0-43,-6 1 1,-1-1-1,-2-1 43,22-12 0,-5-1 456,-10 0 1,-5-2-457,-10 2 0,-5-3 770,-10 0 1,-5-3-771,18-40 1099,-13-2-1099,-10 0 155,-10 0-155,-11-2 0,-8-4 0,-7-7 0,-14 0 0,2 47 0,-5 2 0,-5 2 0,-4 1 0,-2 4 0,-3 2 0,-1 3 0,-2 2 0,-3 1 0,-3 1 0,-4-1 0,-4 1 0,-6-2 0,-3 1 0,-4-1 0,-1 1 0,-3 0 0,0 1 0,0-1 0,0 1 0,3 3 0,0 0 0,1 0 0,1 1 0,3 2 0,0 1 0,2 2 0,1 0 0,2 0 0,0 1 0,4 4 0,1 0 0,0 2 0,-1 2 0,-5 0 0,-2 2 0,-9 3 0,-3 1 0,-13 2 0,-4 2 0,-6-1 0,-2 0 0,29 3 0,-1-1 0,0 0-271,-4-1 0,0-2 0,-1 1 271,-8-1 0,-1-1 0,-7 1-656,16 1 1,-3-1-1,-4 2 1,-4 2 0,-4 5 599,2 5 1,-8 6-1,-4 4 1,-1 1-1,2 0 1,4-2-1,8-5 1,-15-4-1,8-5 1,2 1-1,-3 7 1,3 12-1,0 1 1,-1 0-1,1-1 1,0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4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1627 29 24575,'-30'0'0,"-14"0"0,-19 0 0,-9 0 0,-5 0 0,-2 0 0,-2 0 0,-13 0 0,42 0 0,-1 0 0,-2 1 0,0 1 0,-3 3 0,1 3 0,1 0 0,1 3 0,4 2 0,2 1 0,-36 14 0,15-6 0,10-1 0,5-2 0,2 2 0,8 0 0,5 0 0,6 1 0,7 0 0,4 2 0,5 1 0,6 1 0,2-2 0,3 2 0,3 0 0,2 0 0,2 3 0,0 5 0,0 1 0,0 5 0,4 0 0,7-4 0,10 3 0,9-1 0,5 2 0,5-1 0,5-3 0,1-2 0,4-5 0,5-4 0,7-4 0,5-1 0,4 2 0,6-3 0,11-1 0,9-4 0,-40-7 0,1 0 0,0 0 0,1-2 0,1 0 0,0-1 0,2 0 0,-1 1 0,-4-2 0,0 0 0,-2 0 0,1 0 0,-1-1 0,0 0 0,0-2 0,0 0 0,1 0 0,0 0 0,3 0 0,0 0 0,0 0 0,0 0 0,2 0 0,0 0 0,1 0 0,1 0 0,-1 0 0,0 0 0,-2 0 0,-1 0 0,-1 0 0,-1 0 0,-2 0 0,-2 0 0,-1-1 0,-2-1 0,45-5 0,-15-5 0,-13-4 0,-11-1 0,-5 0 0,0 1 0,-6 1 0,-1-3 0,-4-1 0,-5-1 0,-1 0 0,-4 2 0,0-2 0,0 0 0,0 1 0,-1 1 0,-1-6 0,-9 12 0,-4-7 0,-11 10 0,-1-8 0,-3-9 0,0-15 0,-21-15 0,-28-13 0,13 30 0,-5 2 0,-9-1 0,-4 2 0,2 1 0,-2 1 0,-1 1 0,-1 3 0,-3 1 0,0 3 0,2 1 0,1 2 0,-3 1 0,0 1 0,0 2 0,0 1 0,3 3 0,-1 0 0,-1 2 0,0 2 0,4 2 0,2 1 0,2 1 0,0 0 0,-45-3 0,5 5 0,2 0 0,6 0 0,9 1 0,6-1 0,-4 4 0,-4 1 0,-9 0 0,1 0 0,-1 0 0,1 3 0,36-3 0,10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7.0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1110 53 24575,'-34'0'0,"-8"0"0,-18 0 0,-11 0 0,-15 1 0,-1 5 0,1 12 0,0 11 0,12 8 0,7 3 0,11-5 0,8-2 0,4 2 0,-1 7 0,3 4 0,0 5 0,9-6 0,9-6 0,4-2 0,6 2 0,1 1 0,3 0 0,2-4 0,1-5 0,3-1 0,1 2 0,3 4 0,2 11 0,11 9 0,24 8 0,25 1 0,-16-33 0,6-4 0,12 1 0,5-2 0,13-1 0,6-1 0,-23-9 0,3 1 0,1-2-153,3 2 0,1-2 1,0 1 152,-2-2 0,1 0 0,-2-1 0,27 5 0,-1-2 0,-10-3 0,-1-1 0,-8-1 0,-2-1 0,-2 0 0,0 0 0,4-2 0,1 0 0,2 0 0,1 0 0,8-1 0,3-2 0,3-1 0,1-1 0,2 0 0,1-1 0,0-2 0,0 0 0,-5 0 0,-1 0 0,-5 0 0,-2 0 0,-10 0 0,-2 0 0,-5 0 0,-2 0 229,-7-3 0,-2-2-229,-4-3 0,-1-3 0,-3-2 0,-3-4 0,36-24 0,-15-8 0,-17-5 0,-16-8 0,-15-5 0,-10-2 0,-8-2 0,-2 3 0,-1 3 0,-12-3 0,-12-4 0,-13-12 0,-11-1 0,3 5 0,1 11 0,-2 12 0,-4 4 0,-21-1 0,27 28 0,-3 1 0,-10-1 0,-4 1 0,-8 1 0,-2 1 0,-6 1 0,-2 2 0,-8 0 0,-3 2 0,-4 4 0,-1 2 0,28 5 0,-1 0 0,0 1-150,-2 2 0,-1 0 1,0 1 149,1 1 0,0 0 0,0 0 0,1 0 0,1 0 0,0 1 0,-31 1 0,0 0 0,4 0 0,0 0 0,30 0 0,-2 0 0,1 0 0,-2 0 0,0 0 0,-1 0 0,0 0 0,0 0 0,1 0 0,-31 1 0,3 1 0,8 4 0,4 2 0,11 2 0,2 5 0,3 8 0,1 12 0,9 14 0,0 10 0,7-6 0,8-16 0,3-1 0,-11 31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30:39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2113 261 24575,'-58'0'0,"9"0"0,-5 0 0,-17 0 0,-4 0 0,-13-1 0,-2 2 0,-1 2 0,1 4 0,6 6 0,1 5 0,2 5 0,3 6 0,5 8 0,3 6 0,-4 7 0,2 4 0,0 4 0,2 4 0,0 4 0,2 2 0,2-1 0,3 0 0,9-6 0,2-1 0,5-5 0,2-1 0,5-6 0,2-2 0,6-4 0,4-1 0,-17 32 0,19-9 0,14 0 0,8 7 0,4 13 0,0 14 0,2-42 0,4 0 0,7 5 0,8-1 0,10 3 0,8-2 0,13 2 0,8-5 0,9-4 0,4-5 0,3-5 0,3-5 0,4-4 0,5-7 0,-23-13 0,2-3 0,2-2-353,10 0 1,3-2 0,1-2 352,9-2 0,1-2 0,2 0 0,-19-2 0,1 0 0,2 0 0,-1 0-390,3 0 1,1 0 0,-1 0 0,1 0 389,0-1 0,0 0 0,1-1 0,-1-1 0,0 0 0,1-2 0,-1 0 0,0-2 0,-3 0 0,-1-2 0,0 0 0,-1-1 0,-2-1 0,-1 0 0,0-2 0,0 1-322,22-4 0,-1-2 0,-1 1 322,-3 0 0,0-1 0,-2 0 0,-3 0 0,-1 0 0,-1-2 0,-8 0 0,0-2 0,-3 0-43,-6 1 1,-1-1-1,-2-1 43,22-12 0,-5-1 456,-10 0 1,-5-2-457,-10 2 0,-5-3 770,-10 0 1,-5-3-771,18-40 1099,-13-2-1099,-10 0 155,-10 0-155,-11-2 0,-8-4 0,-7-7 0,-14 0 0,2 47 0,-5 2 0,-5 2 0,-4 1 0,-2 4 0,-3 2 0,-1 3 0,-2 2 0,-3 1 0,-3 1 0,-4-1 0,-4 1 0,-6-2 0,-3 1 0,-4-1 0,-1 1 0,-3 0 0,0 1 0,0-1 0,0 1 0,3 3 0,0 0 0,1 0 0,1 1 0,3 2 0,0 1 0,2 2 0,1 0 0,2 0 0,0 1 0,4 4 0,1 0 0,0 2 0,-1 2 0,-5 0 0,-2 2 0,-9 3 0,-3 1 0,-13 2 0,-4 2 0,-6-1 0,-2 0 0,29 3 0,-1-1 0,0 0-271,-4-1 0,0-2 0,-1 1 271,-8-1 0,-1-1 0,-7 1-656,16 1 1,-3-1-1,-4 2 1,-4 2 0,-4 5 599,2 5 1,-8 6-1,-4 4 1,-1 1-1,2 0 1,4-2-1,8-5 1,-15-4-1,8-5 1,2 1-1,-3 7 1,3 12-1,0 1 1,-1 0-1,1-1 1,0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30-11-2023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Waarde 255 erg belangrijk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0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Waarde 255 erg belangrijk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370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LET OP : COMMON ANODE,,,,,,COMMON Kathode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56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76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8.xml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1.xml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moticx.com/kleuren-bij-naam-met-code-html-hex-rgb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999" y="1213199"/>
            <a:ext cx="11942585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L01P02 – RGB LED</a:t>
            </a: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Zoek in Tinkercad de RGB LED op en Sluit aan.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16A9C-FEE5-1F8A-C5BB-ED8015E9D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7" y="0"/>
            <a:ext cx="8798168" cy="68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0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6ABB-0F88-B266-CEBC-60414377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 ontwikkelen</a:t>
            </a:r>
          </a:p>
        </p:txBody>
      </p:sp>
      <p:pic>
        <p:nvPicPr>
          <p:cNvPr id="2049" name="Picture 1" descr="page30image10318016">
            <a:extLst>
              <a:ext uri="{FF2B5EF4-FFF2-40B4-BE49-F238E27FC236}">
                <a16:creationId xmlns:a16="http://schemas.microsoft.com/office/drawing/2014/main" id="{B0BC1980-F55D-BD64-F5BE-5290D19A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8" y="2066077"/>
            <a:ext cx="11787352" cy="41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91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6ABB-0F88-B266-CEBC-60414377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 ontwikkelen</a:t>
            </a:r>
          </a:p>
        </p:txBody>
      </p:sp>
      <p:pic>
        <p:nvPicPr>
          <p:cNvPr id="2049" name="Picture 1" descr="page30image10318016">
            <a:extLst>
              <a:ext uri="{FF2B5EF4-FFF2-40B4-BE49-F238E27FC236}">
                <a16:creationId xmlns:a16="http://schemas.microsoft.com/office/drawing/2014/main" id="{B0BC1980-F55D-BD64-F5BE-5290D19A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8" y="2066077"/>
            <a:ext cx="11787352" cy="41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827C7C9-6611-A6BB-FD8E-12D1B8551724}"/>
              </a:ext>
            </a:extLst>
          </p:cNvPr>
          <p:cNvGrpSpPr/>
          <p:nvPr/>
        </p:nvGrpSpPr>
        <p:grpSpPr>
          <a:xfrm>
            <a:off x="2548469" y="2176112"/>
            <a:ext cx="6734520" cy="930240"/>
            <a:chOff x="2548469" y="2176112"/>
            <a:chExt cx="6734520" cy="9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14:cNvPr>
                <p14:cNvContentPartPr/>
                <p14:nvPr/>
              </p14:nvContentPartPr>
              <p14:xfrm>
                <a:off x="2548469" y="2421992"/>
                <a:ext cx="1331640" cy="40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2829" y="2385992"/>
                  <a:ext cx="14032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14:cNvPr>
                <p14:cNvContentPartPr/>
                <p14:nvPr/>
              </p14:nvContentPartPr>
              <p14:xfrm>
                <a:off x="5042189" y="2407952"/>
                <a:ext cx="1488600" cy="54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06189" y="2372312"/>
                  <a:ext cx="156024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14:cNvPr>
                <p14:cNvContentPartPr/>
                <p14:nvPr/>
              </p14:nvContentPartPr>
              <p14:xfrm>
                <a:off x="7410629" y="2176112"/>
                <a:ext cx="1872360" cy="930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74629" y="2140472"/>
                  <a:ext cx="1944000" cy="100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448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6ABB-0F88-B266-CEBC-60414377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 ontwikkelen</a:t>
            </a:r>
          </a:p>
        </p:txBody>
      </p:sp>
      <p:pic>
        <p:nvPicPr>
          <p:cNvPr id="2049" name="Picture 1" descr="page30image10318016">
            <a:extLst>
              <a:ext uri="{FF2B5EF4-FFF2-40B4-BE49-F238E27FC236}">
                <a16:creationId xmlns:a16="http://schemas.microsoft.com/office/drawing/2014/main" id="{B0BC1980-F55D-BD64-F5BE-5290D19A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8" y="2066077"/>
            <a:ext cx="11787352" cy="41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827C7C9-6611-A6BB-FD8E-12D1B8551724}"/>
              </a:ext>
            </a:extLst>
          </p:cNvPr>
          <p:cNvGrpSpPr/>
          <p:nvPr/>
        </p:nvGrpSpPr>
        <p:grpSpPr>
          <a:xfrm>
            <a:off x="2548469" y="2176112"/>
            <a:ext cx="6734520" cy="930240"/>
            <a:chOff x="2548469" y="2176112"/>
            <a:chExt cx="6734520" cy="9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14:cNvPr>
                <p14:cNvContentPartPr/>
                <p14:nvPr/>
              </p14:nvContentPartPr>
              <p14:xfrm>
                <a:off x="2548469" y="2421992"/>
                <a:ext cx="1331640" cy="40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2829" y="2385992"/>
                  <a:ext cx="14032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14:cNvPr>
                <p14:cNvContentPartPr/>
                <p14:nvPr/>
              </p14:nvContentPartPr>
              <p14:xfrm>
                <a:off x="5042189" y="2407952"/>
                <a:ext cx="1488600" cy="54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06189" y="2372312"/>
                  <a:ext cx="156024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14:cNvPr>
                <p14:cNvContentPartPr/>
                <p14:nvPr/>
              </p14:nvContentPartPr>
              <p14:xfrm>
                <a:off x="7410629" y="2176112"/>
                <a:ext cx="1872360" cy="930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74629" y="2140472"/>
                  <a:ext cx="1944000" cy="1001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" name="Afbeelding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2601" y="1341865"/>
            <a:ext cx="7363853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5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6ABB-0F88-B266-CEBC-60414377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 ontwikkelen</a:t>
            </a:r>
          </a:p>
        </p:txBody>
      </p:sp>
      <p:pic>
        <p:nvPicPr>
          <p:cNvPr id="2049" name="Picture 1" descr="page30image10318016">
            <a:extLst>
              <a:ext uri="{FF2B5EF4-FFF2-40B4-BE49-F238E27FC236}">
                <a16:creationId xmlns:a16="http://schemas.microsoft.com/office/drawing/2014/main" id="{B0BC1980-F55D-BD64-F5BE-5290D19A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8" y="2066077"/>
            <a:ext cx="11787352" cy="41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827C7C9-6611-A6BB-FD8E-12D1B8551724}"/>
              </a:ext>
            </a:extLst>
          </p:cNvPr>
          <p:cNvGrpSpPr/>
          <p:nvPr/>
        </p:nvGrpSpPr>
        <p:grpSpPr>
          <a:xfrm>
            <a:off x="2548469" y="2176112"/>
            <a:ext cx="6734520" cy="930240"/>
            <a:chOff x="2548469" y="2176112"/>
            <a:chExt cx="6734520" cy="9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14:cNvPr>
                <p14:cNvContentPartPr/>
                <p14:nvPr/>
              </p14:nvContentPartPr>
              <p14:xfrm>
                <a:off x="2548469" y="2421992"/>
                <a:ext cx="1331640" cy="40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2829" y="2385992"/>
                  <a:ext cx="14032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14:cNvPr>
                <p14:cNvContentPartPr/>
                <p14:nvPr/>
              </p14:nvContentPartPr>
              <p14:xfrm>
                <a:off x="5042189" y="2407952"/>
                <a:ext cx="1488600" cy="54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06189" y="2372312"/>
                  <a:ext cx="156024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14:cNvPr>
                <p14:cNvContentPartPr/>
                <p14:nvPr/>
              </p14:nvContentPartPr>
              <p14:xfrm>
                <a:off x="7410629" y="2176112"/>
                <a:ext cx="1872360" cy="930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74629" y="2140472"/>
                  <a:ext cx="1944000" cy="1001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Afbeelding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8498" y="1379770"/>
            <a:ext cx="8187992" cy="463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4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6ABB-0F88-B266-CEBC-60414377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 ontwikkelen</a:t>
            </a:r>
          </a:p>
        </p:txBody>
      </p:sp>
      <p:pic>
        <p:nvPicPr>
          <p:cNvPr id="2049" name="Picture 1" descr="page30image10318016">
            <a:extLst>
              <a:ext uri="{FF2B5EF4-FFF2-40B4-BE49-F238E27FC236}">
                <a16:creationId xmlns:a16="http://schemas.microsoft.com/office/drawing/2014/main" id="{B0BC1980-F55D-BD64-F5BE-5290D19A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8" y="2066077"/>
            <a:ext cx="11787352" cy="41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827C7C9-6611-A6BB-FD8E-12D1B8551724}"/>
              </a:ext>
            </a:extLst>
          </p:cNvPr>
          <p:cNvGrpSpPr/>
          <p:nvPr/>
        </p:nvGrpSpPr>
        <p:grpSpPr>
          <a:xfrm>
            <a:off x="2548469" y="2176112"/>
            <a:ext cx="6734520" cy="930240"/>
            <a:chOff x="2548469" y="2176112"/>
            <a:chExt cx="6734520" cy="9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14:cNvPr>
                <p14:cNvContentPartPr/>
                <p14:nvPr/>
              </p14:nvContentPartPr>
              <p14:xfrm>
                <a:off x="2548469" y="2421992"/>
                <a:ext cx="1331640" cy="40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2829" y="2385992"/>
                  <a:ext cx="14032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14:cNvPr>
                <p14:cNvContentPartPr/>
                <p14:nvPr/>
              </p14:nvContentPartPr>
              <p14:xfrm>
                <a:off x="5042189" y="2407952"/>
                <a:ext cx="1488600" cy="54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06189" y="2372312"/>
                  <a:ext cx="156024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14:cNvPr>
                <p14:cNvContentPartPr/>
                <p14:nvPr/>
              </p14:nvContentPartPr>
              <p14:xfrm>
                <a:off x="7410629" y="2176112"/>
                <a:ext cx="1872360" cy="930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74629" y="2140472"/>
                  <a:ext cx="1944000" cy="1001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" name="Afbeelding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4289" y="2779507"/>
            <a:ext cx="873564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9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6ABB-0F88-B266-CEBC-60414377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 ontwikkelen</a:t>
            </a:r>
          </a:p>
        </p:txBody>
      </p:sp>
      <p:pic>
        <p:nvPicPr>
          <p:cNvPr id="2049" name="Picture 1" descr="page30image10318016">
            <a:extLst>
              <a:ext uri="{FF2B5EF4-FFF2-40B4-BE49-F238E27FC236}">
                <a16:creationId xmlns:a16="http://schemas.microsoft.com/office/drawing/2014/main" id="{B0BC1980-F55D-BD64-F5BE-5290D19A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8" y="2066077"/>
            <a:ext cx="11787352" cy="41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827C7C9-6611-A6BB-FD8E-12D1B8551724}"/>
              </a:ext>
            </a:extLst>
          </p:cNvPr>
          <p:cNvGrpSpPr/>
          <p:nvPr/>
        </p:nvGrpSpPr>
        <p:grpSpPr>
          <a:xfrm>
            <a:off x="2548469" y="2176112"/>
            <a:ext cx="6734520" cy="930240"/>
            <a:chOff x="2548469" y="2176112"/>
            <a:chExt cx="6734520" cy="9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14:cNvPr>
                <p14:cNvContentPartPr/>
                <p14:nvPr/>
              </p14:nvContentPartPr>
              <p14:xfrm>
                <a:off x="2548469" y="2421992"/>
                <a:ext cx="1331640" cy="40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9B9AAF-2D78-842D-232A-267341EEB6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2829" y="2385992"/>
                  <a:ext cx="14032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14:cNvPr>
                <p14:cNvContentPartPr/>
                <p14:nvPr/>
              </p14:nvContentPartPr>
              <p14:xfrm>
                <a:off x="5042189" y="2407952"/>
                <a:ext cx="1488600" cy="54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C4BF9F-7073-E08F-2DC7-FC465285A4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06189" y="2372312"/>
                  <a:ext cx="156024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14:cNvPr>
                <p14:cNvContentPartPr/>
                <p14:nvPr/>
              </p14:nvContentPartPr>
              <p14:xfrm>
                <a:off x="7410629" y="2176112"/>
                <a:ext cx="1872360" cy="930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4EB86B-4B22-DBCA-606C-EFBAB5F27F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74629" y="2140472"/>
                  <a:ext cx="1944000" cy="100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1955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C259-5785-0BC4-85FB-A3D76E25A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7906"/>
            <a:ext cx="12164678" cy="568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9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E43F-8CB2-2641-C5F0-AD91292D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Maak opstelling met echte Arduino….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ECE0-3203-3BFC-48AD-3C699AA5C0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72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6660-4B1D-40D7-4AF6-3A1740DC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RGB LED</a:t>
            </a:r>
          </a:p>
        </p:txBody>
      </p:sp>
      <p:pic>
        <p:nvPicPr>
          <p:cNvPr id="3073" name="Picture 1" descr="page31image10034496">
            <a:extLst>
              <a:ext uri="{FF2B5EF4-FFF2-40B4-BE49-F238E27FC236}">
                <a16:creationId xmlns:a16="http://schemas.microsoft.com/office/drawing/2014/main" id="{FECDAA59-360C-A753-6453-A6EA5407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1427438"/>
            <a:ext cx="8210939" cy="514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68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9CD4-FC56-803D-8B95-C997EE0E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Maak opdrachten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AD465-EE22-F6CD-08AD-D8C114BF47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solidFill>
                  <a:srgbClr val="1E4C77"/>
                </a:solidFill>
                <a:effectLst/>
                <a:latin typeface="TimesNewRomanPSMT"/>
              </a:rPr>
              <a:t>6.4.1 Datasheet RGB LED </a:t>
            </a:r>
            <a:endParaRPr lang="en-GB" sz="6600" dirty="0"/>
          </a:p>
          <a:p>
            <a:r>
              <a:rPr lang="en-GB" sz="7200" dirty="0">
                <a:solidFill>
                  <a:srgbClr val="1E4C77"/>
                </a:solidFill>
                <a:effectLst/>
                <a:latin typeface="TimesNewRomanPSMT"/>
              </a:rPr>
              <a:t>6.4.2 Twee RGB-LED ‘s </a:t>
            </a:r>
            <a:endParaRPr lang="en-GB" sz="6600" dirty="0"/>
          </a:p>
          <a:p>
            <a:r>
              <a:rPr lang="en-GB" sz="7200" dirty="0">
                <a:solidFill>
                  <a:srgbClr val="1E4C77"/>
                </a:solidFill>
                <a:effectLst/>
                <a:latin typeface="TimesNewRomanPSMT"/>
              </a:rPr>
              <a:t>6.4.3 PWM </a:t>
            </a:r>
            <a:endParaRPr lang="en-GB" sz="6600" dirty="0"/>
          </a:p>
          <a:p>
            <a:endParaRPr lang="en-NL" sz="66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Diazoom 4">
                <a:extLst>
                  <a:ext uri="{FF2B5EF4-FFF2-40B4-BE49-F238E27FC236}">
                    <a16:creationId xmlns:a16="http://schemas.microsoft.com/office/drawing/2014/main" id="{956D7371-906D-AA42-906E-3DDE14716D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5259479"/>
                  </p:ext>
                </p:extLst>
              </p:nvPr>
            </p:nvGraphicFramePr>
            <p:xfrm>
              <a:off x="-1533730" y="6020205"/>
              <a:ext cx="3048000" cy="1714500"/>
            </p:xfrm>
            <a:graphic>
              <a:graphicData uri="http://schemas.microsoft.com/office/powerpoint/2016/slidezoom">
                <pslz:sldZm>
                  <pslz:sldZmObj sldId="392" cId="1198307003">
                    <pslz:zmPr id="{2DDFE17A-7AB3-4DE7-A7CC-35C9B1FD046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Dia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56D7371-906D-AA42-906E-3DDE14716D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533730" y="602020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30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8810-6F78-B293-7784-83B0A5A7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Hoeveel kleuren kan je met 3 LEDs maken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D470-5E82-CDC2-6E05-3EA5C6EDA7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381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8810-6F78-B293-7784-83B0A5A7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Hoeveel kleuren kan je met 3 LEDs maken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D470-5E82-CDC2-6E05-3EA5C6EDA7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6600" dirty="0">
                <a:effectLst/>
                <a:latin typeface="CambriaMath"/>
              </a:rPr>
              <a:t>2^3 = (2 ∗ 2 ∗ 2 ) = </a:t>
            </a:r>
            <a:r>
              <a:rPr lang="en-NL" sz="6600" dirty="0">
                <a:latin typeface="CambriaMath"/>
              </a:rPr>
              <a:t>8</a:t>
            </a:r>
            <a:endParaRPr lang="en-NL" sz="6000" dirty="0"/>
          </a:p>
        </p:txBody>
      </p:sp>
    </p:spTree>
    <p:extLst>
      <p:ext uri="{BB962C8B-B14F-4D97-AF65-F5344CB8AC3E}">
        <p14:creationId xmlns:p14="http://schemas.microsoft.com/office/powerpoint/2010/main" val="144106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011-1640-FB35-F677-EA0157A5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meer kleuren maken?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7E17-85D5-324D-C524-CC90D1D122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044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011-1640-FB35-F677-EA0157A5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meer kleuren maken?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7E17-85D5-324D-C524-CC90D1D1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4852036"/>
            <a:ext cx="5841918" cy="1325563"/>
          </a:xfrm>
        </p:spPr>
        <p:txBody>
          <a:bodyPr>
            <a:normAutofit/>
          </a:bodyPr>
          <a:lstStyle/>
          <a:p>
            <a:r>
              <a:rPr lang="en-NL" sz="8800" dirty="0"/>
              <a:t>[0, 255]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EC118-5E94-316B-4ADA-B28D08133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735" y="1687313"/>
            <a:ext cx="5315265" cy="4486912"/>
          </a:xfrm>
          <a:prstGeom prst="rect">
            <a:avLst/>
          </a:prstGeom>
        </p:spPr>
      </p:pic>
      <p:pic>
        <p:nvPicPr>
          <p:cNvPr id="6146" name="Picture 2" descr="The amazing history of the Data Byte | Learnworthy.net">
            <a:extLst>
              <a:ext uri="{FF2B5EF4-FFF2-40B4-BE49-F238E27FC236}">
                <a16:creationId xmlns:a16="http://schemas.microsoft.com/office/drawing/2014/main" id="{82A211D8-1CE8-1770-F8FE-99191DBDE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00" y="2515665"/>
            <a:ext cx="6013361" cy="209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59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A5FF-3885-305D-6D5D-9090A5C5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RGB waarde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1946-A10C-8FFB-DDA4-F480AAAD94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Kijk op : </a:t>
            </a:r>
            <a:r>
              <a:rPr lang="en-GB" dirty="0">
                <a:hlinkClick r:id="rId2"/>
              </a:rPr>
              <a:t>http://domoticx.com/kleuren-bij-naam-met-code-html-hex-rgb/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4C1DB-D2FF-2996-3A2A-CFC355EBB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4598"/>
            <a:ext cx="11951438" cy="407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2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011-1640-FB35-F677-EA0157A5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meer kleuren maken?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7E17-85D5-324D-C524-CC90D1D122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effectLst/>
                <a:latin typeface="TimesNewRomanPSMT"/>
              </a:rPr>
              <a:t>Er is </a:t>
            </a:r>
            <a:r>
              <a:rPr lang="en-GB" sz="2800" dirty="0" err="1">
                <a:effectLst/>
                <a:latin typeface="TimesNewRomanPSMT"/>
              </a:rPr>
              <a:t>echter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een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truckje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dat</a:t>
            </a:r>
            <a:r>
              <a:rPr lang="en-GB" sz="2800" dirty="0">
                <a:effectLst/>
                <a:latin typeface="TimesNewRomanPSMT"/>
              </a:rPr>
              <a:t> we </a:t>
            </a:r>
            <a:r>
              <a:rPr lang="en-GB" sz="2800" dirty="0" err="1">
                <a:effectLst/>
                <a:latin typeface="TimesNewRomanPSMT"/>
              </a:rPr>
              <a:t>meer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kleuren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kunnen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maken</a:t>
            </a:r>
            <a:r>
              <a:rPr lang="en-GB" sz="2800" dirty="0">
                <a:effectLst/>
                <a:latin typeface="TimesNewRomanPSMT"/>
              </a:rPr>
              <a:t>, </a:t>
            </a:r>
            <a:r>
              <a:rPr lang="en-GB" sz="2800" dirty="0" err="1">
                <a:effectLst/>
                <a:latin typeface="TimesNewRomanPSMT"/>
              </a:rPr>
              <a:t>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daarvoor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maken</a:t>
            </a:r>
            <a:r>
              <a:rPr lang="en-GB" sz="2800" dirty="0">
                <a:effectLst/>
                <a:latin typeface="TimesNewRomanPSMT"/>
              </a:rPr>
              <a:t> we </a:t>
            </a:r>
            <a:r>
              <a:rPr lang="en-GB" sz="2800" dirty="0" err="1">
                <a:effectLst/>
                <a:latin typeface="TimesNewRomanPSMT"/>
              </a:rPr>
              <a:t>gebruik</a:t>
            </a:r>
            <a:r>
              <a:rPr lang="en-GB" sz="2800" dirty="0">
                <a:effectLst/>
                <a:latin typeface="TimesNewRomanPSMT"/>
              </a:rPr>
              <a:t> van de </a:t>
            </a:r>
            <a:r>
              <a:rPr lang="en-GB" sz="2800" dirty="0" err="1">
                <a:effectLst/>
                <a:latin typeface="TimesNewRomanPSMT"/>
              </a:rPr>
              <a:t>traagheid</a:t>
            </a:r>
            <a:r>
              <a:rPr lang="en-GB" sz="2800" dirty="0">
                <a:effectLst/>
                <a:latin typeface="TimesNewRomanPSMT"/>
              </a:rPr>
              <a:t> van </a:t>
            </a:r>
            <a:r>
              <a:rPr lang="en-GB" sz="2800" dirty="0" err="1">
                <a:effectLst/>
                <a:latin typeface="TimesNewRomanPSMT"/>
              </a:rPr>
              <a:t>onze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ogen</a:t>
            </a:r>
            <a:r>
              <a:rPr lang="en-GB" sz="2800" dirty="0">
                <a:effectLst/>
                <a:latin typeface="TimesNewRomanPSMT"/>
              </a:rPr>
              <a:t>. Als we heel </a:t>
            </a:r>
            <a:r>
              <a:rPr lang="en-GB" sz="2800" dirty="0" err="1">
                <a:effectLst/>
                <a:latin typeface="TimesNewRomanPSMT"/>
              </a:rPr>
              <a:t>snel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een</a:t>
            </a:r>
            <a:r>
              <a:rPr lang="en-GB" sz="2800" dirty="0">
                <a:effectLst/>
                <a:latin typeface="TimesNewRomanPSMT"/>
              </a:rPr>
              <a:t> led </a:t>
            </a:r>
            <a:r>
              <a:rPr lang="en-GB" sz="2800" dirty="0" err="1">
                <a:effectLst/>
                <a:latin typeface="TimesNewRomanPSMT"/>
              </a:rPr>
              <a:t>aan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uit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doen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lijkt</a:t>
            </a:r>
            <a:r>
              <a:rPr lang="en-GB" sz="2800" dirty="0">
                <a:effectLst/>
                <a:latin typeface="TimesNewRomanPSMT"/>
              </a:rPr>
              <a:t> het net of die led minder hard brand, </a:t>
            </a:r>
            <a:r>
              <a:rPr lang="en-GB" sz="2800" dirty="0" err="1">
                <a:effectLst/>
                <a:latin typeface="TimesNewRomanPSMT"/>
              </a:rPr>
              <a:t>oftewel</a:t>
            </a:r>
            <a:r>
              <a:rPr lang="en-GB" sz="2800" dirty="0">
                <a:effectLst/>
                <a:latin typeface="TimesNewRomanPSMT"/>
              </a:rPr>
              <a:t> minder van die </a:t>
            </a:r>
            <a:r>
              <a:rPr lang="en-GB" sz="2800" dirty="0" err="1">
                <a:effectLst/>
                <a:latin typeface="TimesNewRomanPSMT"/>
              </a:rPr>
              <a:t>kleur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produceert</a:t>
            </a:r>
            <a:r>
              <a:rPr lang="en-GB" sz="2800" dirty="0">
                <a:effectLst/>
                <a:latin typeface="TimesNewRomanPSMT"/>
              </a:rPr>
              <a:t>. </a:t>
            </a:r>
            <a:r>
              <a:rPr lang="en-GB" sz="2800" dirty="0" err="1">
                <a:effectLst/>
                <a:latin typeface="TimesNewRomanPSMT"/>
              </a:rPr>
              <a:t>Dit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kunnen</a:t>
            </a:r>
            <a:r>
              <a:rPr lang="en-GB" sz="2800" dirty="0">
                <a:effectLst/>
                <a:latin typeface="TimesNewRomanPSMT"/>
              </a:rPr>
              <a:t> we </a:t>
            </a:r>
            <a:r>
              <a:rPr lang="en-GB" sz="2800" dirty="0" err="1">
                <a:effectLst/>
                <a:latin typeface="TimesNewRomanPSMT"/>
              </a:rPr>
              <a:t>voor</a:t>
            </a:r>
            <a:r>
              <a:rPr lang="en-GB" sz="2800" dirty="0">
                <a:effectLst/>
                <a:latin typeface="TimesNewRomanPSMT"/>
              </a:rPr>
              <a:t> alle 3 de LED ’s </a:t>
            </a:r>
            <a:r>
              <a:rPr lang="en-GB" sz="2800" dirty="0" err="1">
                <a:effectLst/>
                <a:latin typeface="TimesNewRomanPSMT"/>
              </a:rPr>
              <a:t>doen</a:t>
            </a:r>
            <a:r>
              <a:rPr lang="en-GB" sz="2800" dirty="0">
                <a:effectLst/>
                <a:latin typeface="TimesNewRomanPSMT"/>
              </a:rPr>
              <a:t>. Op </a:t>
            </a:r>
            <a:r>
              <a:rPr lang="en-GB" sz="2800" dirty="0" err="1">
                <a:effectLst/>
                <a:latin typeface="TimesNewRomanPSMT"/>
              </a:rPr>
              <a:t>deze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manier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kunnen</a:t>
            </a:r>
            <a:r>
              <a:rPr lang="en-GB" sz="2800" dirty="0">
                <a:effectLst/>
                <a:latin typeface="TimesNewRomanPSMT"/>
              </a:rPr>
              <a:t> we tot </a:t>
            </a:r>
            <a:r>
              <a:rPr lang="en-GB" sz="2800" dirty="0" err="1">
                <a:effectLst/>
                <a:latin typeface="TimesNewRomanPSMT"/>
              </a:rPr>
              <a:t>zelfs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>
                <a:effectLst/>
                <a:latin typeface="CambriaMath"/>
              </a:rPr>
              <a:t>255# = 𝟏𝟔.𝟓𝟖𝟏.𝟑𝟕𝟓 </a:t>
            </a:r>
            <a:r>
              <a:rPr lang="en-GB" sz="2800" dirty="0" err="1">
                <a:effectLst/>
                <a:latin typeface="TimesNewRomanPSMT"/>
              </a:rPr>
              <a:t>verschillende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kleuren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maken</a:t>
            </a:r>
            <a:r>
              <a:rPr lang="en-GB" sz="2800" dirty="0">
                <a:effectLst/>
                <a:latin typeface="TimesNewRomanPSMT"/>
              </a:rPr>
              <a:t>. </a:t>
            </a:r>
            <a:r>
              <a:rPr lang="en-GB" sz="2800" dirty="0" err="1">
                <a:effectLst/>
                <a:latin typeface="TimesNewRomanPSMT"/>
              </a:rPr>
              <a:t>Dat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knipperen</a:t>
            </a:r>
            <a:r>
              <a:rPr lang="en-GB" sz="2800" dirty="0">
                <a:effectLst/>
                <a:latin typeface="TimesNewRomanPSMT"/>
              </a:rPr>
              <a:t> van de LED ’s </a:t>
            </a:r>
            <a:r>
              <a:rPr lang="en-GB" sz="2800" dirty="0" err="1">
                <a:effectLst/>
                <a:latin typeface="TimesNewRomanPSMT"/>
              </a:rPr>
              <a:t>doen</a:t>
            </a:r>
            <a:r>
              <a:rPr lang="en-GB" sz="2800" dirty="0">
                <a:effectLst/>
                <a:latin typeface="TimesNewRomanPSMT"/>
              </a:rPr>
              <a:t> we </a:t>
            </a:r>
            <a:r>
              <a:rPr lang="en-GB" sz="2800" dirty="0" err="1">
                <a:effectLst/>
                <a:latin typeface="TimesNewRomanPSMT"/>
              </a:rPr>
              <a:t>doordat</a:t>
            </a:r>
            <a:r>
              <a:rPr lang="en-GB" sz="2800" dirty="0">
                <a:effectLst/>
                <a:latin typeface="TimesNewRomanPSMT"/>
              </a:rPr>
              <a:t> we de </a:t>
            </a:r>
            <a:r>
              <a:rPr lang="en-GB" sz="2800" dirty="0" err="1">
                <a:effectLst/>
                <a:latin typeface="TimesNewRomanPSMT"/>
              </a:rPr>
              <a:t>digitale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poorten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snel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kunnen</a:t>
            </a:r>
            <a:r>
              <a:rPr lang="en-GB" sz="2800" dirty="0">
                <a:effectLst/>
                <a:latin typeface="TimesNewRomanPSMT"/>
              </a:rPr>
              <a:t> laten “</a:t>
            </a:r>
            <a:r>
              <a:rPr lang="en-GB" sz="2800" dirty="0" err="1">
                <a:effectLst/>
                <a:latin typeface="TimesNewRomanPSMT"/>
              </a:rPr>
              <a:t>knipperen</a:t>
            </a:r>
            <a:r>
              <a:rPr lang="en-GB" sz="2800" dirty="0">
                <a:effectLst/>
                <a:latin typeface="TimesNewRomanPSMT"/>
              </a:rPr>
              <a:t>” door </a:t>
            </a:r>
            <a:r>
              <a:rPr lang="en-GB" sz="2800" dirty="0" err="1">
                <a:effectLst/>
                <a:latin typeface="TimesNewRomanPSMT"/>
              </a:rPr>
              <a:t>middel</a:t>
            </a:r>
            <a:r>
              <a:rPr lang="en-GB" sz="2800" dirty="0">
                <a:effectLst/>
                <a:latin typeface="TimesNewRomanPSMT"/>
              </a:rPr>
              <a:t> van PWM </a:t>
            </a:r>
            <a:r>
              <a:rPr lang="en-GB" sz="2800" dirty="0" err="1">
                <a:effectLst/>
                <a:latin typeface="TimesNewRomanPSMT"/>
              </a:rPr>
              <a:t>oftewel</a:t>
            </a:r>
            <a:r>
              <a:rPr lang="en-GB" sz="2800" dirty="0">
                <a:effectLst/>
                <a:latin typeface="TimesNewRomanPSMT"/>
              </a:rPr>
              <a:t> Pulse With Modulation. In </a:t>
            </a:r>
            <a:r>
              <a:rPr lang="en-GB" sz="2800" dirty="0" err="1">
                <a:effectLst/>
                <a:latin typeface="TimesNewRomanPSMT"/>
              </a:rPr>
              <a:t>plaats</a:t>
            </a:r>
            <a:r>
              <a:rPr lang="en-GB" sz="2800" dirty="0">
                <a:effectLst/>
                <a:latin typeface="TimesNewRomanPSMT"/>
              </a:rPr>
              <a:t> van </a:t>
            </a:r>
            <a:r>
              <a:rPr lang="en-GB" sz="2800" dirty="0" err="1">
                <a:effectLst/>
                <a:latin typeface="TimesNewRomanPSMT"/>
              </a:rPr>
              <a:t>digitalWrite</a:t>
            </a:r>
            <a:r>
              <a:rPr lang="en-GB" sz="2800" dirty="0">
                <a:effectLst/>
                <a:latin typeface="TimesNewRomanPSMT"/>
              </a:rPr>
              <a:t>(...) </a:t>
            </a:r>
            <a:r>
              <a:rPr lang="en-GB" sz="2800" dirty="0" err="1">
                <a:effectLst/>
                <a:latin typeface="TimesNewRomanPSMT"/>
              </a:rPr>
              <a:t>gebruiken</a:t>
            </a:r>
            <a:r>
              <a:rPr lang="en-GB" sz="2800" dirty="0">
                <a:effectLst/>
                <a:latin typeface="TimesNewRomanPSMT"/>
              </a:rPr>
              <a:t> we </a:t>
            </a:r>
            <a:r>
              <a:rPr lang="en-GB" sz="2800" dirty="0" err="1">
                <a:effectLst/>
                <a:latin typeface="TimesNewRomanPSMT"/>
              </a:rPr>
              <a:t>analogWrite</a:t>
            </a:r>
            <a:r>
              <a:rPr lang="en-GB" sz="2800" dirty="0">
                <a:effectLst/>
                <a:latin typeface="TimesNewRomanPSMT"/>
              </a:rPr>
              <a:t>(...) </a:t>
            </a:r>
            <a:r>
              <a:rPr lang="en-GB" sz="2800" dirty="0" err="1">
                <a:effectLst/>
                <a:latin typeface="TimesNewRomanPSMT"/>
              </a:rPr>
              <a:t>en</a:t>
            </a:r>
            <a:r>
              <a:rPr lang="en-GB" sz="2800" dirty="0">
                <a:effectLst/>
                <a:latin typeface="TimesNewRomanPSMT"/>
              </a:rPr>
              <a:t> dan </a:t>
            </a:r>
            <a:r>
              <a:rPr lang="en-GB" sz="2800" dirty="0" err="1">
                <a:effectLst/>
                <a:latin typeface="TimesNewRomanPSMT"/>
              </a:rPr>
              <a:t>wordt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een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waarde</a:t>
            </a:r>
            <a:r>
              <a:rPr lang="en-GB" sz="2800" dirty="0">
                <a:effectLst/>
                <a:latin typeface="TimesNewRomanPSMT"/>
              </a:rPr>
              <a:t> </a:t>
            </a:r>
            <a:r>
              <a:rPr lang="en-GB" sz="2800" dirty="0" err="1">
                <a:effectLst/>
                <a:latin typeface="TimesNewRomanPSMT"/>
              </a:rPr>
              <a:t>gegeven</a:t>
            </a:r>
            <a:r>
              <a:rPr lang="en-GB" sz="2800" dirty="0">
                <a:effectLst/>
                <a:latin typeface="TimesNewRomanPSMT"/>
              </a:rPr>
              <a:t> hoe </a:t>
            </a:r>
            <a:r>
              <a:rPr lang="en-GB" sz="2800" dirty="0" err="1">
                <a:effectLst/>
                <a:latin typeface="TimesNewRomanPSMT"/>
              </a:rPr>
              <a:t>veel</a:t>
            </a:r>
            <a:r>
              <a:rPr lang="en-GB" sz="2800" dirty="0">
                <a:effectLst/>
                <a:latin typeface="TimesNewRomanPSMT"/>
              </a:rPr>
              <a:t> van de </a:t>
            </a:r>
            <a:r>
              <a:rPr lang="en-GB" sz="2800" dirty="0" err="1">
                <a:effectLst/>
                <a:latin typeface="TimesNewRomanPSMT"/>
              </a:rPr>
              <a:t>tijd</a:t>
            </a:r>
            <a:r>
              <a:rPr lang="en-GB" sz="2800" dirty="0">
                <a:effectLst/>
                <a:latin typeface="TimesNewRomanPSMT"/>
              </a:rPr>
              <a:t> de LED </a:t>
            </a:r>
            <a:r>
              <a:rPr lang="en-GB" sz="2800" dirty="0" err="1">
                <a:effectLst/>
                <a:latin typeface="TimesNewRomanPSMT"/>
              </a:rPr>
              <a:t>aangaat</a:t>
            </a:r>
            <a:r>
              <a:rPr lang="en-GB" sz="2800" dirty="0">
                <a:effectLst/>
                <a:latin typeface="TimesNewRomanPSMT"/>
              </a:rPr>
              <a:t>. </a:t>
            </a:r>
            <a:endParaRPr lang="en-GB" sz="2800" dirty="0"/>
          </a:p>
          <a:p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95739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704D-6C85-8CB4-77AC-8694D883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PWM</a:t>
            </a:r>
          </a:p>
        </p:txBody>
      </p:sp>
      <p:pic>
        <p:nvPicPr>
          <p:cNvPr id="4097" name="Picture 1" descr="page32image10036368">
            <a:extLst>
              <a:ext uri="{FF2B5EF4-FFF2-40B4-BE49-F238E27FC236}">
                <a16:creationId xmlns:a16="http://schemas.microsoft.com/office/drawing/2014/main" id="{E5A42E1C-99A4-3241-6360-C3620243D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320800"/>
            <a:ext cx="9537700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953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271</Words>
  <Application>Microsoft Office PowerPoint</Application>
  <PresentationFormat>Breedbeeld</PresentationFormat>
  <Paragraphs>35</Paragraphs>
  <Slides>21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CambriaMath</vt:lpstr>
      <vt:lpstr>TimesNewRomanPSMT</vt:lpstr>
      <vt:lpstr>Template corporate</vt:lpstr>
      <vt:lpstr>1_Template corporate</vt:lpstr>
      <vt:lpstr>L01P02 – RGB LED</vt:lpstr>
      <vt:lpstr>RGB LED</vt:lpstr>
      <vt:lpstr>Hoeveel kleuren kan je met 3 LEDs maken ?</vt:lpstr>
      <vt:lpstr>Hoeveel kleuren kan je met 3 LEDs maken ?</vt:lpstr>
      <vt:lpstr>Hoe meer kleuren maken?</vt:lpstr>
      <vt:lpstr>Hoe meer kleuren maken?</vt:lpstr>
      <vt:lpstr>RGB waarde</vt:lpstr>
      <vt:lpstr>Hoe meer kleuren maken?</vt:lpstr>
      <vt:lpstr>PWM</vt:lpstr>
      <vt:lpstr>Zoek in Tinkercad de RGB LED op en Sluit aan.</vt:lpstr>
      <vt:lpstr>PowerPoint-presentatie</vt:lpstr>
      <vt:lpstr>Code ontwikkelen</vt:lpstr>
      <vt:lpstr>Code ontwikkelen</vt:lpstr>
      <vt:lpstr>Code ontwikkelen</vt:lpstr>
      <vt:lpstr>Code ontwikkelen</vt:lpstr>
      <vt:lpstr>Code ontwikkelen</vt:lpstr>
      <vt:lpstr>Code ontwikkelen</vt:lpstr>
      <vt:lpstr>PowerPoint-presentatie</vt:lpstr>
      <vt:lpstr>Maak opstelling met echte Arduino….</vt:lpstr>
      <vt:lpstr>Maak opdrachten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123</cp:revision>
  <cp:lastPrinted>2018-06-12T11:35:17Z</cp:lastPrinted>
  <dcterms:created xsi:type="dcterms:W3CDTF">2017-08-11T14:21:04Z</dcterms:created>
  <dcterms:modified xsi:type="dcterms:W3CDTF">2023-11-30T13:36:31Z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