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1"/>
  </p:notesMasterIdLst>
  <p:handoutMasterIdLst>
    <p:handoutMasterId r:id="rId22"/>
  </p:handoutMasterIdLst>
  <p:sldIdLst>
    <p:sldId id="256" r:id="rId6"/>
    <p:sldId id="391" r:id="rId7"/>
    <p:sldId id="392" r:id="rId8"/>
    <p:sldId id="393" r:id="rId9"/>
    <p:sldId id="394" r:id="rId10"/>
    <p:sldId id="388" r:id="rId11"/>
    <p:sldId id="399" r:id="rId12"/>
    <p:sldId id="400" r:id="rId13"/>
    <p:sldId id="401" r:id="rId14"/>
    <p:sldId id="398" r:id="rId15"/>
    <p:sldId id="397" r:id="rId16"/>
    <p:sldId id="396" r:id="rId17"/>
    <p:sldId id="395" r:id="rId18"/>
    <p:sldId id="402" r:id="rId19"/>
    <p:sldId id="387" r:id="rId2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2A5FC098-0137-A04C-B091-3EEB8DEAE09A}"/>
    <pc:docChg chg="undo addSld delSld">
      <pc:chgData name="Arjan Kamberg" userId="2cfeac95-aab1-41a7-bca5-796b19d85bc0" providerId="ADAL" clId="{2A5FC098-0137-A04C-B091-3EEB8DEAE09A}" dt="2022-10-14T15:18:33.953" v="9" actId="2696"/>
      <pc:docMkLst>
        <pc:docMk/>
      </pc:docMkLst>
      <pc:sldChg chg="del">
        <pc:chgData name="Arjan Kamberg" userId="2cfeac95-aab1-41a7-bca5-796b19d85bc0" providerId="ADAL" clId="{2A5FC098-0137-A04C-B091-3EEB8DEAE09A}" dt="2022-10-14T15:18:10.642" v="0" actId="2696"/>
        <pc:sldMkLst>
          <pc:docMk/>
          <pc:sldMk cId="3554276966" sldId="389"/>
        </pc:sldMkLst>
      </pc:sldChg>
      <pc:sldChg chg="add del">
        <pc:chgData name="Arjan Kamberg" userId="2cfeac95-aab1-41a7-bca5-796b19d85bc0" providerId="ADAL" clId="{2A5FC098-0137-A04C-B091-3EEB8DEAE09A}" dt="2022-10-14T15:18:33.953" v="9" actId="2696"/>
        <pc:sldMkLst>
          <pc:docMk/>
          <pc:sldMk cId="1266973090" sldId="390"/>
        </pc:sldMkLst>
      </pc:sldChg>
      <pc:sldChg chg="add del">
        <pc:chgData name="Arjan Kamberg" userId="2cfeac95-aab1-41a7-bca5-796b19d85bc0" providerId="ADAL" clId="{2A5FC098-0137-A04C-B091-3EEB8DEAE09A}" dt="2022-10-14T15:18:24.455" v="6" actId="2696"/>
        <pc:sldMkLst>
          <pc:docMk/>
          <pc:sldMk cId="3141147327" sldId="395"/>
        </pc:sldMkLst>
      </pc:sldChg>
      <pc:sldChg chg="add del">
        <pc:chgData name="Arjan Kamberg" userId="2cfeac95-aab1-41a7-bca5-796b19d85bc0" providerId="ADAL" clId="{2A5FC098-0137-A04C-B091-3EEB8DEAE09A}" dt="2022-10-14T15:18:21.575" v="5" actId="2696"/>
        <pc:sldMkLst>
          <pc:docMk/>
          <pc:sldMk cId="1376408225" sldId="396"/>
        </pc:sldMkLst>
      </pc:sldChg>
      <pc:sldChg chg="add del">
        <pc:chgData name="Arjan Kamberg" userId="2cfeac95-aab1-41a7-bca5-796b19d85bc0" providerId="ADAL" clId="{2A5FC098-0137-A04C-B091-3EEB8DEAE09A}" dt="2022-10-14T15:18:27.467" v="7" actId="2696"/>
        <pc:sldMkLst>
          <pc:docMk/>
          <pc:sldMk cId="1654320401" sldId="402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14-10-2022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11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 programma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7" y="1556250"/>
            <a:ext cx="10757782" cy="530175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" y="3425400"/>
            <a:ext cx="12125104" cy="3432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25" y="3164667"/>
            <a:ext cx="2248734" cy="27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Alleen &gt;= 0 invoeren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825200"/>
            <a:ext cx="11143987" cy="45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Alleen K &gt;= 0 invoeren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8" y="1690688"/>
            <a:ext cx="9351132" cy="4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" y="1711495"/>
            <a:ext cx="11829088" cy="45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Andere 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0" y="1396373"/>
            <a:ext cx="11639483" cy="52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2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DataTypes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4" y="1690688"/>
            <a:ext cx="4934639" cy="338184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330757" y="2101174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TEKST naar GEHELE getallen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330757" y="3183655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GETAL naar TEKST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463570" y="4153769"/>
            <a:ext cx="53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Omzetten TEKST naar DECIMALE getallen</a:t>
            </a:r>
          </a:p>
        </p:txBody>
      </p:sp>
    </p:spTree>
    <p:extLst>
      <p:ext uri="{BB962C8B-B14F-4D97-AF65-F5344CB8AC3E}">
        <p14:creationId xmlns:p14="http://schemas.microsoft.com/office/powerpoint/2010/main" val="27605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95" y="572041"/>
            <a:ext cx="6878010" cy="589679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7604"/>
            <a:ext cx="5360380" cy="32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Toon iets op het scherm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5" y="1572231"/>
            <a:ext cx="916432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Invoer van een getal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5" y="1825200"/>
            <a:ext cx="108504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K naar C en 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7" y="1482608"/>
            <a:ext cx="10757782" cy="5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K naar C en 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7" y="1482608"/>
            <a:ext cx="10757782" cy="5301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627953"/>
            <a:ext cx="608732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K naar C en 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7" y="1482608"/>
            <a:ext cx="10757782" cy="530175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529807"/>
            <a:ext cx="623021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K naar C en 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7" y="1482608"/>
            <a:ext cx="10757782" cy="5301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244634"/>
            <a:ext cx="606827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71</Words>
  <Application>Microsoft Macintosh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Template corporate</vt:lpstr>
      <vt:lpstr>1_Template corporate</vt:lpstr>
      <vt:lpstr>Project </vt:lpstr>
      <vt:lpstr>DataTypes</vt:lpstr>
      <vt:lpstr>Keuze</vt:lpstr>
      <vt:lpstr>Toon iets op het scherm</vt:lpstr>
      <vt:lpstr>Invoer van een getal</vt:lpstr>
      <vt:lpstr>Omrekenen K naar C en F</vt:lpstr>
      <vt:lpstr>Omrekenen K naar C en F</vt:lpstr>
      <vt:lpstr>Omrekenen K naar C en F</vt:lpstr>
      <vt:lpstr>Omrekenen K naar C en F</vt:lpstr>
      <vt:lpstr>Omreken programma</vt:lpstr>
      <vt:lpstr>Alleen &gt;= 0 invoeren</vt:lpstr>
      <vt:lpstr>Alleen K &gt;= 0 invoeren</vt:lpstr>
      <vt:lpstr>Antwoord</vt:lpstr>
      <vt:lpstr>Andere oplossing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124</cp:revision>
  <cp:lastPrinted>2018-06-12T11:35:17Z</cp:lastPrinted>
  <dcterms:created xsi:type="dcterms:W3CDTF">2017-08-11T14:21:04Z</dcterms:created>
  <dcterms:modified xsi:type="dcterms:W3CDTF">2022-10-14T15:18:37Z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