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14"/>
  </p:notesMasterIdLst>
  <p:handoutMasterIdLst>
    <p:handoutMasterId r:id="rId15"/>
  </p:handoutMasterIdLst>
  <p:sldIdLst>
    <p:sldId id="256" r:id="rId6"/>
    <p:sldId id="391" r:id="rId7"/>
    <p:sldId id="392" r:id="rId8"/>
    <p:sldId id="393" r:id="rId9"/>
    <p:sldId id="394" r:id="rId10"/>
    <p:sldId id="390" r:id="rId11"/>
    <p:sldId id="389" r:id="rId12"/>
    <p:sldId id="387" r:id="rId13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4341" autoAdjust="0"/>
  </p:normalViewPr>
  <p:slideViewPr>
    <p:cSldViewPr snapToGrid="0">
      <p:cViewPr varScale="1">
        <p:scale>
          <a:sx n="109" d="100"/>
          <a:sy n="109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CAC0DE05-FB81-B247-909C-B48A7A198DF2}"/>
    <pc:docChg chg="custSel delSld modSld">
      <pc:chgData name="Arjan Kamberg" userId="2cfeac95-aab1-41a7-bca5-796b19d85bc0" providerId="ADAL" clId="{CAC0DE05-FB81-B247-909C-B48A7A198DF2}" dt="2022-03-07T16:47:46.935" v="12" actId="2696"/>
      <pc:docMkLst>
        <pc:docMk/>
      </pc:docMkLst>
      <pc:sldChg chg="delSp mod">
        <pc:chgData name="Arjan Kamberg" userId="2cfeac95-aab1-41a7-bca5-796b19d85bc0" providerId="ADAL" clId="{CAC0DE05-FB81-B247-909C-B48A7A198DF2}" dt="2022-03-07T16:47:39.715" v="0" actId="478"/>
        <pc:sldMkLst>
          <pc:docMk/>
          <pc:sldMk cId="1212195962" sldId="388"/>
        </pc:sldMkLst>
        <pc:picChg chg="del">
          <ac:chgData name="Arjan Kamberg" userId="2cfeac95-aab1-41a7-bca5-796b19d85bc0" providerId="ADAL" clId="{CAC0DE05-FB81-B247-909C-B48A7A198DF2}" dt="2022-03-07T16:47:39.715" v="0" actId="478"/>
          <ac:picMkLst>
            <pc:docMk/>
            <pc:sldMk cId="1212195962" sldId="388"/>
            <ac:picMk id="4" creationId="{28B0F8B2-CE90-BF47-8DC1-374E488D84FD}"/>
          </ac:picMkLst>
        </pc:picChg>
      </pc:sldChg>
      <pc:sldChg chg="del">
        <pc:chgData name="Arjan Kamberg" userId="2cfeac95-aab1-41a7-bca5-796b19d85bc0" providerId="ADAL" clId="{CAC0DE05-FB81-B247-909C-B48A7A198DF2}" dt="2022-03-07T16:47:42.187" v="1" actId="2696"/>
        <pc:sldMkLst>
          <pc:docMk/>
          <pc:sldMk cId="3665043672" sldId="389"/>
        </pc:sldMkLst>
      </pc:sldChg>
      <pc:sldChg chg="del">
        <pc:chgData name="Arjan Kamberg" userId="2cfeac95-aab1-41a7-bca5-796b19d85bc0" providerId="ADAL" clId="{CAC0DE05-FB81-B247-909C-B48A7A198DF2}" dt="2022-03-07T16:47:42.654" v="2" actId="2696"/>
        <pc:sldMkLst>
          <pc:docMk/>
          <pc:sldMk cId="2283350102" sldId="390"/>
        </pc:sldMkLst>
      </pc:sldChg>
      <pc:sldChg chg="del">
        <pc:chgData name="Arjan Kamberg" userId="2cfeac95-aab1-41a7-bca5-796b19d85bc0" providerId="ADAL" clId="{CAC0DE05-FB81-B247-909C-B48A7A198DF2}" dt="2022-03-07T16:47:43.018" v="3" actId="2696"/>
        <pc:sldMkLst>
          <pc:docMk/>
          <pc:sldMk cId="2079557222" sldId="391"/>
        </pc:sldMkLst>
      </pc:sldChg>
      <pc:sldChg chg="del">
        <pc:chgData name="Arjan Kamberg" userId="2cfeac95-aab1-41a7-bca5-796b19d85bc0" providerId="ADAL" clId="{CAC0DE05-FB81-B247-909C-B48A7A198DF2}" dt="2022-03-07T16:47:43.422" v="4" actId="2696"/>
        <pc:sldMkLst>
          <pc:docMk/>
          <pc:sldMk cId="899573104" sldId="392"/>
        </pc:sldMkLst>
      </pc:sldChg>
      <pc:sldChg chg="del">
        <pc:chgData name="Arjan Kamberg" userId="2cfeac95-aab1-41a7-bca5-796b19d85bc0" providerId="ADAL" clId="{CAC0DE05-FB81-B247-909C-B48A7A198DF2}" dt="2022-03-07T16:47:44.253" v="6" actId="2696"/>
        <pc:sldMkLst>
          <pc:docMk/>
          <pc:sldMk cId="3808281892" sldId="393"/>
        </pc:sldMkLst>
      </pc:sldChg>
      <pc:sldChg chg="del">
        <pc:chgData name="Arjan Kamberg" userId="2cfeac95-aab1-41a7-bca5-796b19d85bc0" providerId="ADAL" clId="{CAC0DE05-FB81-B247-909C-B48A7A198DF2}" dt="2022-03-07T16:47:43.841" v="5" actId="2696"/>
        <pc:sldMkLst>
          <pc:docMk/>
          <pc:sldMk cId="599577290" sldId="395"/>
        </pc:sldMkLst>
      </pc:sldChg>
      <pc:sldChg chg="del">
        <pc:chgData name="Arjan Kamberg" userId="2cfeac95-aab1-41a7-bca5-796b19d85bc0" providerId="ADAL" clId="{CAC0DE05-FB81-B247-909C-B48A7A198DF2}" dt="2022-03-07T16:47:45.184" v="8" actId="2696"/>
        <pc:sldMkLst>
          <pc:docMk/>
          <pc:sldMk cId="1216635248" sldId="396"/>
        </pc:sldMkLst>
      </pc:sldChg>
      <pc:sldChg chg="del">
        <pc:chgData name="Arjan Kamberg" userId="2cfeac95-aab1-41a7-bca5-796b19d85bc0" providerId="ADAL" clId="{CAC0DE05-FB81-B247-909C-B48A7A198DF2}" dt="2022-03-07T16:47:44.647" v="7" actId="2696"/>
        <pc:sldMkLst>
          <pc:docMk/>
          <pc:sldMk cId="3301830037" sldId="397"/>
        </pc:sldMkLst>
      </pc:sldChg>
      <pc:sldChg chg="del">
        <pc:chgData name="Arjan Kamberg" userId="2cfeac95-aab1-41a7-bca5-796b19d85bc0" providerId="ADAL" clId="{CAC0DE05-FB81-B247-909C-B48A7A198DF2}" dt="2022-03-07T16:47:45.622" v="9" actId="2696"/>
        <pc:sldMkLst>
          <pc:docMk/>
          <pc:sldMk cId="4032235498" sldId="398"/>
        </pc:sldMkLst>
      </pc:sldChg>
      <pc:sldChg chg="del">
        <pc:chgData name="Arjan Kamberg" userId="2cfeac95-aab1-41a7-bca5-796b19d85bc0" providerId="ADAL" clId="{CAC0DE05-FB81-B247-909C-B48A7A198DF2}" dt="2022-03-07T16:47:46.124" v="10" actId="2696"/>
        <pc:sldMkLst>
          <pc:docMk/>
          <pc:sldMk cId="3447936170" sldId="399"/>
        </pc:sldMkLst>
      </pc:sldChg>
      <pc:sldChg chg="del">
        <pc:chgData name="Arjan Kamberg" userId="2cfeac95-aab1-41a7-bca5-796b19d85bc0" providerId="ADAL" clId="{CAC0DE05-FB81-B247-909C-B48A7A198DF2}" dt="2022-03-07T16:47:46.533" v="11" actId="2696"/>
        <pc:sldMkLst>
          <pc:docMk/>
          <pc:sldMk cId="1869224072" sldId="400"/>
        </pc:sldMkLst>
      </pc:sldChg>
      <pc:sldChg chg="del">
        <pc:chgData name="Arjan Kamberg" userId="2cfeac95-aab1-41a7-bca5-796b19d85bc0" providerId="ADAL" clId="{CAC0DE05-FB81-B247-909C-B48A7A198DF2}" dt="2022-03-07T16:47:46.935" v="12" actId="2696"/>
        <pc:sldMkLst>
          <pc:docMk/>
          <pc:sldMk cId="239890730" sldId="401"/>
        </pc:sldMkLst>
      </pc:sldChg>
    </pc:docChg>
  </pc:docChgLst>
  <pc:docChgLst>
    <pc:chgData name="Arjan Kamberg" userId="2cfeac95-aab1-41a7-bca5-796b19d85bc0" providerId="ADAL" clId="{5A286672-2BD8-774A-A6C3-CDD1ABF3A640}"/>
    <pc:docChg chg="delSld">
      <pc:chgData name="Arjan Kamberg" userId="2cfeac95-aab1-41a7-bca5-796b19d85bc0" providerId="ADAL" clId="{5A286672-2BD8-774A-A6C3-CDD1ABF3A640}" dt="2022-10-14T15:19:29.639" v="8" actId="2696"/>
      <pc:docMkLst>
        <pc:docMk/>
      </pc:docMkLst>
      <pc:sldChg chg="del">
        <pc:chgData name="Arjan Kamberg" userId="2cfeac95-aab1-41a7-bca5-796b19d85bc0" providerId="ADAL" clId="{5A286672-2BD8-774A-A6C3-CDD1ABF3A640}" dt="2022-10-14T15:19:25.233" v="6" actId="2696"/>
        <pc:sldMkLst>
          <pc:docMk/>
          <pc:sldMk cId="1212195962" sldId="388"/>
        </pc:sldMkLst>
      </pc:sldChg>
      <pc:sldChg chg="del">
        <pc:chgData name="Arjan Kamberg" userId="2cfeac95-aab1-41a7-bca5-796b19d85bc0" providerId="ADAL" clId="{5A286672-2BD8-774A-A6C3-CDD1ABF3A640}" dt="2022-10-14T15:19:02.273" v="4" actId="2696"/>
        <pc:sldMkLst>
          <pc:docMk/>
          <pc:sldMk cId="3141147327" sldId="395"/>
        </pc:sldMkLst>
      </pc:sldChg>
      <pc:sldChg chg="del">
        <pc:chgData name="Arjan Kamberg" userId="2cfeac95-aab1-41a7-bca5-796b19d85bc0" providerId="ADAL" clId="{5A286672-2BD8-774A-A6C3-CDD1ABF3A640}" dt="2022-10-14T15:19:01.409" v="3" actId="2696"/>
        <pc:sldMkLst>
          <pc:docMk/>
          <pc:sldMk cId="1376408225" sldId="396"/>
        </pc:sldMkLst>
      </pc:sldChg>
      <pc:sldChg chg="del">
        <pc:chgData name="Arjan Kamberg" userId="2cfeac95-aab1-41a7-bca5-796b19d85bc0" providerId="ADAL" clId="{5A286672-2BD8-774A-A6C3-CDD1ABF3A640}" dt="2022-10-14T15:19:00.839" v="2" actId="2696"/>
        <pc:sldMkLst>
          <pc:docMk/>
          <pc:sldMk cId="3767015763" sldId="397"/>
        </pc:sldMkLst>
      </pc:sldChg>
      <pc:sldChg chg="del">
        <pc:chgData name="Arjan Kamberg" userId="2cfeac95-aab1-41a7-bca5-796b19d85bc0" providerId="ADAL" clId="{5A286672-2BD8-774A-A6C3-CDD1ABF3A640}" dt="2022-10-14T15:18:58.645" v="1" actId="2696"/>
        <pc:sldMkLst>
          <pc:docMk/>
          <pc:sldMk cId="793228451" sldId="398"/>
        </pc:sldMkLst>
      </pc:sldChg>
      <pc:sldChg chg="del">
        <pc:chgData name="Arjan Kamberg" userId="2cfeac95-aab1-41a7-bca5-796b19d85bc0" providerId="ADAL" clId="{5A286672-2BD8-774A-A6C3-CDD1ABF3A640}" dt="2022-10-14T15:19:28.799" v="7" actId="2696"/>
        <pc:sldMkLst>
          <pc:docMk/>
          <pc:sldMk cId="1662311423" sldId="399"/>
        </pc:sldMkLst>
      </pc:sldChg>
      <pc:sldChg chg="del">
        <pc:chgData name="Arjan Kamberg" userId="2cfeac95-aab1-41a7-bca5-796b19d85bc0" providerId="ADAL" clId="{5A286672-2BD8-774A-A6C3-CDD1ABF3A640}" dt="2022-10-14T15:19:29.639" v="8" actId="2696"/>
        <pc:sldMkLst>
          <pc:docMk/>
          <pc:sldMk cId="3972024129" sldId="400"/>
        </pc:sldMkLst>
      </pc:sldChg>
      <pc:sldChg chg="del">
        <pc:chgData name="Arjan Kamberg" userId="2cfeac95-aab1-41a7-bca5-796b19d85bc0" providerId="ADAL" clId="{5A286672-2BD8-774A-A6C3-CDD1ABF3A640}" dt="2022-10-14T15:18:57.312" v="0" actId="2696"/>
        <pc:sldMkLst>
          <pc:docMk/>
          <pc:sldMk cId="217483919" sldId="401"/>
        </pc:sldMkLst>
      </pc:sldChg>
      <pc:sldChg chg="del">
        <pc:chgData name="Arjan Kamberg" userId="2cfeac95-aab1-41a7-bca5-796b19d85bc0" providerId="ADAL" clId="{5A286672-2BD8-774A-A6C3-CDD1ABF3A640}" dt="2022-10-14T15:19:02.906" v="5" actId="2696"/>
        <pc:sldMkLst>
          <pc:docMk/>
          <pc:sldMk cId="1654320401" sldId="402"/>
        </pc:sldMkLst>
      </pc:sldChg>
    </pc:docChg>
  </pc:docChgLst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14-10-2022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14-10-2022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426EE-4AAC-45A7-A5E5-372300C4F3E7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711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199"/>
            <a:ext cx="9144000" cy="4273201"/>
          </a:xfrm>
        </p:spPr>
        <p:txBody>
          <a:bodyPr>
            <a:normAutofit/>
          </a:bodyPr>
          <a:lstStyle/>
          <a:p>
            <a:r>
              <a:rPr lang="nl-NL" sz="8800" dirty="0"/>
              <a:t>Project</a:t>
            </a:r>
            <a:br>
              <a:rPr lang="nl-NL" dirty="0"/>
            </a:br>
            <a:endParaRPr lang="nl-NL" dirty="0"/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DataTypes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44" y="1690688"/>
            <a:ext cx="4934639" cy="3381847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5330757" y="2101174"/>
            <a:ext cx="533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Omzetten TEKST naar GEHELE getallen</a:t>
            </a:r>
          </a:p>
        </p:txBody>
      </p:sp>
      <p:sp>
        <p:nvSpPr>
          <p:cNvPr id="6" name="Tekstvak 5"/>
          <p:cNvSpPr txBox="1"/>
          <p:nvPr/>
        </p:nvSpPr>
        <p:spPr>
          <a:xfrm>
            <a:off x="5330757" y="3183655"/>
            <a:ext cx="533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Omzetten GETAL naar TEKST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5463570" y="4153769"/>
            <a:ext cx="533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Omzetten TEKST naar DECIMALE getallen</a:t>
            </a:r>
          </a:p>
        </p:txBody>
      </p:sp>
    </p:spTree>
    <p:extLst>
      <p:ext uri="{BB962C8B-B14F-4D97-AF65-F5344CB8AC3E}">
        <p14:creationId xmlns:p14="http://schemas.microsoft.com/office/powerpoint/2010/main" val="2760557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Keuze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595" y="572041"/>
            <a:ext cx="6878010" cy="5896798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97604"/>
            <a:ext cx="5360380" cy="322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64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Toon iets op het scherm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75" y="1572231"/>
            <a:ext cx="9164329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59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Invoer van een getal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55" y="1825200"/>
            <a:ext cx="10850489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911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Bereken P U R en I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64" y="1690688"/>
            <a:ext cx="11361889" cy="499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973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Bereken R U I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778" y="-10138"/>
            <a:ext cx="7118214" cy="686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76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AAC8F-903D-4F48-B309-C4EB3B4EEDDC}">
  <ds:schemaRefs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2896</TotalTime>
  <Words>43</Words>
  <Application>Microsoft Macintosh PowerPoint</Application>
  <PresentationFormat>Widescreen</PresentationFormat>
  <Paragraphs>13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Template corporate</vt:lpstr>
      <vt:lpstr>1_Template corporate</vt:lpstr>
      <vt:lpstr>Project </vt:lpstr>
      <vt:lpstr>DataTypes</vt:lpstr>
      <vt:lpstr>Keuze</vt:lpstr>
      <vt:lpstr>Toon iets op het scherm</vt:lpstr>
      <vt:lpstr>Invoer van een getal</vt:lpstr>
      <vt:lpstr>Bereken P U R en I</vt:lpstr>
      <vt:lpstr>Bereken R U 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124</cp:revision>
  <cp:lastPrinted>2018-06-12T11:35:17Z</cp:lastPrinted>
  <dcterms:created xsi:type="dcterms:W3CDTF">2017-08-11T14:21:04Z</dcterms:created>
  <dcterms:modified xsi:type="dcterms:W3CDTF">2022-10-14T15:19:36Z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