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8BA18-115E-41CF-893C-0754694D012C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8AC0B-35FF-44B9-8327-9E643BC15F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15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8AC0B-35FF-44B9-8327-9E643BC15FA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473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F39EF-28C6-402D-956B-5E87D54D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6DE28A-FFF2-4806-8D9E-5589D195E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45CB2A-8ADD-4020-B680-A94E4848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974AB3-6119-465E-803F-58E88040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A456D0-BAE5-49EF-A540-79BABF9D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47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42294-CA1D-4048-9AB9-5FD9D298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8A91F88-833D-4844-9DC0-F53F629C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5080D9-61E9-4EDD-97E5-B7F3D7CF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37CC51-1B9F-468E-ACF5-A723664A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2018B5-C442-443E-A85B-1AF0B1C9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2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C94F16C-2344-4D72-9D1E-0F8CD05E4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ED64BB2-43E3-44A4-96C8-AC9436B4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EA685A-B1D0-4848-8C96-CB703952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B8FCD3-0A6E-480F-AB2F-AAB2C2B9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64BFBD-8A0D-449B-A4B6-234620D2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51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2B7C-865C-48A1-BA3B-896E57DD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8170F2-691B-4664-97B9-69854412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3276FD-D8E5-474F-B3CA-76634681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9A1E0F-B331-4FDF-8BA2-EA0EAAF2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5424D9-9DFC-4134-8085-08C94AAB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87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A1C35-924B-415B-954C-19392D47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376F0C-8046-475C-9F6A-CC9C7BF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F78B5B-B938-4646-8C61-470E4C44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21BE88-424B-4CA6-A11F-35E7B5F1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1302AC-A452-48DA-B5DD-89E57D46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46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49A8A-AE97-4E64-81C8-8515622F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7E268F-C3A9-4F95-9308-4491EE7B8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6EEC9AF-1104-4BAB-B06B-ED125EE59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41BED42-EA40-40F1-9B0F-A59E0BE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D37287-56E7-4ED0-B6AB-68047E21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1FB2217-31D1-4E36-9807-E55B094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61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C7AC5-6CD3-430C-B609-112D206A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4F11C4-AC6D-44E7-B478-023B4EA4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BD2823-1C95-4C5D-9800-57ABA1896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D9F89FC-3119-4C0C-9014-A8098B593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E7F9EDA-ACAC-4DBB-BCAE-88BE73EFC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09EF7CA-1958-4B8F-BA8A-E1839EA0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15FBF45-14FE-400B-8265-8AC968AD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9484434-B74B-4609-B696-4F61B1DE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74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D5077-1D88-4BF3-9A55-E2684C5C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A1FCF75-92D5-46A1-A117-63F7985F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2B87B3B-3BCF-434E-B37E-6257C45A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5BD2D2A-AB3E-4CA1-988B-3A0B8F72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0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C68D9D5-BC43-4015-81CE-A9FBDBF6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1B46C0-846A-4B5D-A842-5A8C717D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36CAFC-E8BD-48A9-8E10-1CACE17D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43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BFB68-EB3C-470F-8EEB-9D5BCFD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9BDFE8-2C2D-432A-9DA1-8700D4F5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1EAD88-C828-429A-960A-FE1BA4A04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6431F-6112-45B0-949C-5FE9D9BE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348827-9BB7-492F-8A97-A492E8F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A2370B-D575-4A39-AAD5-AD7CD57E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7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C4C16-0C07-4A84-96F1-7DDE6327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EC12C40-25A2-4186-8BF1-C13E897AF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8455E4C-E610-4C29-B4AF-190992125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864BB8-54D0-4A7E-AEE1-2285EFC6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AC0133-20CB-46D9-B7C7-E031E744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C97F779-B184-4A2F-9B28-3D4141D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18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BC9C148-7829-4E98-B24C-532892E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AED495-699D-4872-8BC0-851772CA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2A6C10-BE37-4B9E-A33D-11754DC96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42E1-F737-454D-AF4F-58763B62379F}" type="datetimeFigureOut">
              <a:rPr lang="nl-NL" smtClean="0"/>
              <a:t>22-6-2018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FA4710-5BDB-4BCC-87F3-B9AEE0BE2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5A2F14-B1BD-443B-B6E5-60B08B6D2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9774B-AC19-4447-BA70-BED98289F9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39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BAE71-6DF4-4035-8C5F-1B5B0B5C2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Beoordeling Proeve van Bekwaamheid Keuzedeel Embedded Design (K0481)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5E6D412-B2B4-473E-AABC-6EC405DB6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7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5F8C-D0F4-4AF4-A068-145BC418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F6FB60A-41F6-44BA-803E-EE9D2EC2D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743033"/>
              </p:ext>
            </p:extLst>
          </p:nvPr>
        </p:nvGraphicFramePr>
        <p:xfrm>
          <a:off x="838200" y="1683205"/>
          <a:ext cx="10349204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204">
                  <a:extLst>
                    <a:ext uri="{9D8B030D-6E8A-4147-A177-3AD203B41FA5}">
                      <a16:colId xmlns:a16="http://schemas.microsoft.com/office/drawing/2014/main" val="3057232144"/>
                    </a:ext>
                  </a:extLst>
                </a:gridCol>
              </a:tblGrid>
              <a:tr h="361637">
                <a:tc>
                  <a:txBody>
                    <a:bodyPr/>
                    <a:lstStyle/>
                    <a:p>
                      <a:r>
                        <a:rPr lang="nl-NL" dirty="0"/>
                        <a:t>Omschrijving, gedrag en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05896"/>
                  </a:ext>
                </a:extLst>
              </a:tr>
              <a:tr h="4577432">
                <a:tc>
                  <a:txBody>
                    <a:bodyPr/>
                    <a:lstStyle/>
                    <a:p>
                      <a:r>
                        <a:rPr lang="nl-NL" sz="1400" dirty="0"/>
                        <a:t>12: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Werkt nauwkeurig, voorkomt storingen en verspilt zo min mogelijk materiaal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13: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Volgt productinstructies nauwgezet op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14: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Houdt bij het plaatsen van componenten in de ontwerpfase rekening met EMC-richtlijnen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22: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Houdt zich nauwgezet aan de voorgeschreven programmeertaal instructies en kiest de meest efficiënte opdrachten (W2)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26: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Voert metingen, testen en versiebeheer systematisch en nauwkeurig uit (W3)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27: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Hij voert elektronische testen uit en legt contact met de microcontroller vanuit de computer (W3)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28: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Hij uploadt het programma naar de microcontroller (W3)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32: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Gaat voorzichtig te werk en volgt instructies nauwgezet op (W3)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36: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specialistische kennis van analoge en digitale elektronica benodigd voor (aansturing van) microcontrollers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Heeft brede en specialistische kennis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hardware en software, waaronder microcontroller, oscillator, I/O,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bussystemen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timers +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USB, ADC, variabelen en bijbehorende datatypes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Heeft specialistische kennis van de werking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Pulse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Modulation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(PWM) Heeft brede en specialistische kennis van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optocouplers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/signaalaanpassingen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38: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specialistische kennis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multilayers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hoe deze in te zetten (waaronder PCB ontwerp-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tooling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39: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brede en specialistische kennis van de verschillende bestandsformaten benodigd voor het maken van printplaten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Heeft kennis van CAD-programmatuur ten behoeve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design Kan programmeren in een hogere programmeertaal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40: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kennis van EMC-richtlijnen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41: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kennis van test-tools voor het doormeten van printplaten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42: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 op hardware-niveau componenten herkennen en plaatsen op een printplaat 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Kan bedrading en bekabeling ontwerpen ten behoeve van hardware rond een microcontroller </a:t>
                      </a:r>
                      <a:endParaRPr lang="nl-NL" sz="1400" dirty="0"/>
                    </a:p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58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5F8C-D0F4-4AF4-A068-145BC418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F6FB60A-41F6-44BA-803E-EE9D2EC2D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807290"/>
              </p:ext>
            </p:extLst>
          </p:nvPr>
        </p:nvGraphicFramePr>
        <p:xfrm>
          <a:off x="838200" y="1690688"/>
          <a:ext cx="10349204" cy="42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204">
                  <a:extLst>
                    <a:ext uri="{9D8B030D-6E8A-4147-A177-3AD203B41FA5}">
                      <a16:colId xmlns:a16="http://schemas.microsoft.com/office/drawing/2014/main" val="305723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Omschrijving, gedrag en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0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12: 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Werkt nauwkeurig, voorkomt storingen en verspilt zo min mogelijk materiaal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25: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beginnend beroepsbeoefenaar controleert de printplaat visueel en meet de verbindingen na (W3)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29: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Onderzoekt de oorzaken van mogelijke storingen breed en onderzoekt alle mogelijke storingsbronnen (W3) </a:t>
                      </a:r>
                      <a:br>
                        <a:rPr lang="nl-NL" sz="1400" dirty="0"/>
                      </a:br>
                      <a:r>
                        <a:rPr lang="nl-NL" sz="1400" dirty="0"/>
                        <a:t>30: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Hij controleert de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sensoren en/of actuatoren en herstelt indien nodig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hardwarefouten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(W3) </a:t>
                      </a:r>
                      <a:br>
                        <a:rPr lang="nl-NL" sz="1400" dirty="0"/>
                      </a:br>
                      <a:r>
                        <a:rPr lang="nl-NL" sz="1400" dirty="0"/>
                        <a:t>31: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Verbindt signalen (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elektronische parameters) en eventuele foutmeldingen op logische wijze met elkaar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en trekt daarbij de juiste conclusies (W3)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34: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Pakt het oplossen van storingen met doorzettingsvermogen aan, houdt vol ook bij tegenslagen (W3)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37: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specialistische kennis van voeding, ook DC/DC omvormers en koelblokberekening </a:t>
                      </a:r>
                      <a:br>
                        <a:rPr lang="nl-NL" sz="1400" dirty="0"/>
                      </a:br>
                      <a:r>
                        <a:rPr lang="nl-NL" sz="1400" dirty="0"/>
                        <a:t>38: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specialistische kennis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multilayers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hoe deze in te zetten (waaronder PCB ontwerp-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tooling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nl-NL" sz="1400" dirty="0"/>
                      </a:br>
                      <a:r>
                        <a:rPr lang="nl-NL" sz="1400" dirty="0"/>
                        <a:t>39: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brede en specialistische kennis van de verschillende bestandsformaten benodigd voor het maken van printplaten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Heeft kennis van CAD-programmatuur ten behoeve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design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Kan programmeren in een hogere programmeertaal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41: 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kennis van test-tools voor het doormeten van printplaten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45: 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 digitale en analoge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uitlezen Kan digitale en analoge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aansturen </a:t>
                      </a:r>
                      <a:endParaRPr lang="nl-NL" sz="1400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12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5F8C-D0F4-4AF4-A068-145BC418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F6FB60A-41F6-44BA-803E-EE9D2EC2D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556538"/>
              </p:ext>
            </p:extLst>
          </p:nvPr>
        </p:nvGraphicFramePr>
        <p:xfrm>
          <a:off x="838200" y="1690688"/>
          <a:ext cx="10349204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204">
                  <a:extLst>
                    <a:ext uri="{9D8B030D-6E8A-4147-A177-3AD203B41FA5}">
                      <a16:colId xmlns:a16="http://schemas.microsoft.com/office/drawing/2014/main" val="305723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Omschrijving, gedrag en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0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1: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beginnend beroepsbeoefenaar maakt een eerste analyse van de opdracht voor een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systeem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Analyseert de opdracht en/of het probleem systematisch, brengt structuur aan in de informatie en komt met haalbare oplossingen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Hij kiest de benodigde componenten, waaronder sensoren, actuatoren en de microcontroller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Selecteert op basis van technisch inzicht en productspecificaties de meest geschikte componenten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5: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Hij beoordeelt de specificaties en aansluitmogelijkheden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6: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Vervolgens maakt hij een stroomkringschema met behulp van een CAD-pakket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7: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Eventueel simuleert hij analoge en digitale delen van het ontwerp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8: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Hij zet de CAD-tekening om in een sporentekening ten behoeve van de printplaat.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9: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Indien nodig brengt hij modificaties aan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10: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Bepaalt logische en efficiënte routes voor sporen op de printplaat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11: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Positioneert elektronische componenten ordelijk en efficiënt op de printplaat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38: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specialistische kennis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multilayers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hoe deze in te zetten (waaronder PCB ontwerp-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tooling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39: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brede en specialistische kennis van de verschillende bestandsformaten benodigd voor het maken van printplaten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Heeft kennis van CAD-programmatuur ten behoeve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design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Kan programmeren in een hogere programmeertaal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43: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 softwarematig printbanen routen, maar ook via een autorouter</a:t>
                      </a:r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4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5F8C-D0F4-4AF4-A068-145BC418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F6FB60A-41F6-44BA-803E-EE9D2EC2D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421656"/>
              </p:ext>
            </p:extLst>
          </p:nvPr>
        </p:nvGraphicFramePr>
        <p:xfrm>
          <a:off x="838200" y="1690688"/>
          <a:ext cx="10349204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204">
                  <a:extLst>
                    <a:ext uri="{9D8B030D-6E8A-4147-A177-3AD203B41FA5}">
                      <a16:colId xmlns:a16="http://schemas.microsoft.com/office/drawing/2014/main" val="305723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Omschrijving, gedrag en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0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17: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beginnend beroepsbeoefenaar maakt een flowchart met de benodigde functies voor de microcontroller (W2)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18: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Maakt een logische, overzichtelijke en volledig uitgewerkte flowchart (W2)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33: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Hij houdt alle modificaties van hardware en software bij (W3) </a:t>
                      </a:r>
                      <a:br>
                        <a:rPr lang="nl-NL" sz="1400" dirty="0"/>
                      </a:br>
                      <a:r>
                        <a:rPr lang="nl-NL" sz="1400" dirty="0"/>
                        <a:t>44: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 de structuur van een programma in een flowchart uitleggen </a:t>
                      </a:r>
                      <a:endParaRPr lang="nl-NL" sz="1400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33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5F8C-D0F4-4AF4-A068-145BC418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F6FB60A-41F6-44BA-803E-EE9D2EC2D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221237"/>
              </p:ext>
            </p:extLst>
          </p:nvPr>
        </p:nvGraphicFramePr>
        <p:xfrm>
          <a:off x="838200" y="1690688"/>
          <a:ext cx="10349204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204">
                  <a:extLst>
                    <a:ext uri="{9D8B030D-6E8A-4147-A177-3AD203B41FA5}">
                      <a16:colId xmlns:a16="http://schemas.microsoft.com/office/drawing/2014/main" val="305723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Omschrijving, gedrag en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0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19: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Hij vertaalt de flowchart naar een programmacode (W2)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20: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Brengt structuur aan in de programmeercodes en verbindt programmaonderdelen logisch met elkaar (W2)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21: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Indien nodig en mogelijk past hij verschillende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constantes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 timers toe bij het programmeren (W2)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22: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Houdt zich nauwgezet aan de voorgeschreven programmeertaal instructies en kiest de meest efficiënte opdrachten (W2)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23: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Hij compileert het programma en herstelt eventueel de syntaxfouten (W2)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24: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Een werkend programma voor een microcontroller (W2)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39: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brede en specialistische kennis van de verschillende bestandsformaten benodigd voor het maken van printplaten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Heeft kennis van CAD-programmatuur ten behoeve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design Kan programmeren in een hogere programmeertaal </a:t>
                      </a:r>
                      <a:endParaRPr lang="nl-NL" sz="1400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5F8C-D0F4-4AF4-A068-145BC418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F6FB60A-41F6-44BA-803E-EE9D2EC2D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912140"/>
              </p:ext>
            </p:extLst>
          </p:nvPr>
        </p:nvGraphicFramePr>
        <p:xfrm>
          <a:off x="838200" y="1690688"/>
          <a:ext cx="10349204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204">
                  <a:extLst>
                    <a:ext uri="{9D8B030D-6E8A-4147-A177-3AD203B41FA5}">
                      <a16:colId xmlns:a16="http://schemas.microsoft.com/office/drawing/2014/main" val="305723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Omschrijving, gedrag en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0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10: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Bepaalt logische en efficiënte routes voor sporen op de printplaat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11: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Positioneert elektronische componenten ordelijk en efficiënt op de printplaat (W1) </a:t>
                      </a:r>
                      <a:endParaRPr lang="nl-NL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14: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Houdt bij het plaatsen van componenten in de ontwerpfase rekening met EMC-richtlijnen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15: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 slotte maakt hij de printplaat klaar voor productie (W1) </a:t>
                      </a:r>
                    </a:p>
                    <a:p>
                      <a:r>
                        <a:rPr lang="nl-NL" sz="1400" dirty="0"/>
                        <a:t>16: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Een printplaat met microcontroller passend bij de gewenste functies (W1)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36: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specialistische kennis van analoge en digitale elektronica benodigd voor (aansturing van) microcontrollers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Heeft brede en specialistische kennis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hardware en software, waaronder microcontroller, oscillator, I/O,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bussystemen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timers +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USB, ADC, variabelen en bijbehorende datatypes Heeft specialistische kennis van de werking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Pulse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Modulation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(PWM) Heeft brede en specialistische kennis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optocouplers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/signaalaanpassingen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42: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 op hardware-niveau componenten herkennen en plaatsen op een printplaat  Kan bedrading en bekabeling ontwerpen ten behoeve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van hardware rond een microcontroller </a:t>
                      </a:r>
                      <a:endParaRPr lang="nl-NL" sz="1400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74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5F8C-D0F4-4AF4-A068-145BC418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F6FB60A-41F6-44BA-803E-EE9D2EC2D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859854"/>
              </p:ext>
            </p:extLst>
          </p:nvPr>
        </p:nvGraphicFramePr>
        <p:xfrm>
          <a:off x="838200" y="1704340"/>
          <a:ext cx="10349204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204">
                  <a:extLst>
                    <a:ext uri="{9D8B030D-6E8A-4147-A177-3AD203B41FA5}">
                      <a16:colId xmlns:a16="http://schemas.microsoft.com/office/drawing/2014/main" val="305723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Omschrijving, gedrag en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0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35: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 hardware en software van het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systeem wordt opgeleverd en is werkend (W3)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37: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specialistische kennis van voeding, ook DC/DC omvormers en koelblokberekening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42: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 op hardware-niveau componenten herkennen en plaatsen op een printplaat 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Kan bedrading en bekabeling ontwerpen ten behoeve van hardware rond een microcontroller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46: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 programma's uploaden naar microcontrollers </a:t>
                      </a:r>
                      <a:endParaRPr lang="nl-NL" sz="1400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70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45F8C-D0F4-4AF4-A068-145BC418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FF6FB60A-41F6-44BA-803E-EE9D2EC2D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886095"/>
              </p:ext>
            </p:extLst>
          </p:nvPr>
        </p:nvGraphicFramePr>
        <p:xfrm>
          <a:off x="838200" y="1690688"/>
          <a:ext cx="10338319" cy="3974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319">
                  <a:extLst>
                    <a:ext uri="{9D8B030D-6E8A-4147-A177-3AD203B41FA5}">
                      <a16:colId xmlns:a16="http://schemas.microsoft.com/office/drawing/2014/main" val="3057232144"/>
                    </a:ext>
                  </a:extLst>
                </a:gridCol>
              </a:tblGrid>
              <a:tr h="276128">
                <a:tc>
                  <a:txBody>
                    <a:bodyPr/>
                    <a:lstStyle/>
                    <a:p>
                      <a:r>
                        <a:rPr lang="nl-NL" dirty="0"/>
                        <a:t>Omschrijving, gedrag en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05896"/>
                  </a:ext>
                </a:extLst>
              </a:tr>
              <a:tr h="3608582">
                <a:tc>
                  <a:txBody>
                    <a:bodyPr/>
                    <a:lstStyle/>
                    <a:p>
                      <a:r>
                        <a:rPr lang="nl-NL" sz="1400" dirty="0"/>
                        <a:t>29: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Onderzoekt de oorzaken van mogelijke storingen breed en onderzoekt alle mogelijke storingsbronnen (W3)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30: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Hij controleert de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sensoren en/of actuatoren en herstelt indien nodig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hardwarefouten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(W3)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31: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Verbindt signalen (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elektronische parameters) en eventuele foutmeldingen op logische wijze met elkaar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en trekt daarbij de juiste conclusies (W3) 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36: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specialistische kennis van analoge en digitale elektronica benodigd voor (aansturing van) microcontrollers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Heeft brede en specialistische kennis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embedded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hardware en software, waaronder microcontroller, oscillator, I/O,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bussystemen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timers +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USB, ADC, variabelen en bijbehorende datatypes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Heeft specialistische kennis van de werking van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Pulse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Modulation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(PWM) Heeft brede en specialistische kennis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vanoptocouplers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/signaalaanpassingen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nl-NL" sz="1400" dirty="0"/>
                        <a:t>41: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Heeft kennis van test-tools voor het doormeten van printplaten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44: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 de structuur van een programma in een flowchart uitleggen</a:t>
                      </a:r>
                      <a:endParaRPr lang="nl-NL" sz="1400" dirty="0"/>
                    </a:p>
                    <a:p>
                      <a:r>
                        <a:rPr lang="nl-NL" sz="1400" dirty="0"/>
                        <a:t>45: 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Kan digitale en analoge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uitlezen </a:t>
                      </a:r>
                      <a:b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Kan digitale en analoge </a:t>
                      </a:r>
                      <a:r>
                        <a:rPr lang="nl-NL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</a:t>
                      </a:r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aansturen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94347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801</Words>
  <Application>Microsoft Office PowerPoint</Application>
  <PresentationFormat>Breedbeeld</PresentationFormat>
  <Paragraphs>89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Beoordeling Proeve van Bekwaamheid Keuzedeel Embedded Design (K0481)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Beoordeling Proeve van Bekwaamheid Keuzedeel Embedded Design (K0481)</dc:title>
  <dc:creator>Gerrit Molengraaf</dc:creator>
  <cp:lastModifiedBy>Gerrit Molengraaf</cp:lastModifiedBy>
  <cp:revision>74</cp:revision>
  <cp:lastPrinted>2018-06-22T10:12:32Z</cp:lastPrinted>
  <dcterms:created xsi:type="dcterms:W3CDTF">2018-06-22T08:19:25Z</dcterms:created>
  <dcterms:modified xsi:type="dcterms:W3CDTF">2018-06-22T11:58:46Z</dcterms:modified>
</cp:coreProperties>
</file>