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 id="2147483670" r:id="rId5"/>
  </p:sldMasterIdLst>
  <p:notesMasterIdLst>
    <p:notesMasterId r:id="rId22"/>
  </p:notesMasterIdLst>
  <p:handoutMasterIdLst>
    <p:handoutMasterId r:id="rId23"/>
  </p:handoutMasterIdLst>
  <p:sldIdLst>
    <p:sldId id="256" r:id="rId6"/>
    <p:sldId id="388" r:id="rId7"/>
    <p:sldId id="390" r:id="rId8"/>
    <p:sldId id="389" r:id="rId9"/>
    <p:sldId id="391" r:id="rId10"/>
    <p:sldId id="392" r:id="rId11"/>
    <p:sldId id="393" r:id="rId12"/>
    <p:sldId id="395" r:id="rId13"/>
    <p:sldId id="396" r:id="rId14"/>
    <p:sldId id="397" r:id="rId15"/>
    <p:sldId id="398" r:id="rId16"/>
    <p:sldId id="399" r:id="rId17"/>
    <p:sldId id="400" r:id="rId18"/>
    <p:sldId id="401" r:id="rId19"/>
    <p:sldId id="403" r:id="rId20"/>
    <p:sldId id="387" r:id="rId21"/>
  </p:sldIdLst>
  <p:sldSz cx="12192000" cy="6858000"/>
  <p:notesSz cx="6797675"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8E"/>
    <a:srgbClr val="9E9F9E"/>
    <a:srgbClr val="1EB7CE"/>
    <a:srgbClr val="7F807F"/>
    <a:srgbClr val="FD69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94341" autoAdjust="0"/>
  </p:normalViewPr>
  <p:slideViewPr>
    <p:cSldViewPr snapToGrid="0">
      <p:cViewPr varScale="1">
        <p:scale>
          <a:sx n="109" d="100"/>
          <a:sy n="109" d="100"/>
        </p:scale>
        <p:origin x="216"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jan Kamberg" userId="2cfeac95-aab1-41a7-bca5-796b19d85bc0" providerId="ADAL" clId="{F79FAF97-4546-FA4E-8B77-E1D705A7800E}"/>
    <pc:docChg chg="modSld">
      <pc:chgData name="Arjan Kamberg" userId="2cfeac95-aab1-41a7-bca5-796b19d85bc0" providerId="ADAL" clId="{F79FAF97-4546-FA4E-8B77-E1D705A7800E}" dt="2021-03-25T21:17:23.177" v="4"/>
      <pc:docMkLst>
        <pc:docMk/>
      </pc:docMkLst>
      <pc:sldChg chg="addSp delSp modSp mod">
        <pc:chgData name="Arjan Kamberg" userId="2cfeac95-aab1-41a7-bca5-796b19d85bc0" providerId="ADAL" clId="{F79FAF97-4546-FA4E-8B77-E1D705A7800E}" dt="2021-03-25T21:17:23.177" v="4"/>
        <pc:sldMkLst>
          <pc:docMk/>
          <pc:sldMk cId="2141729157" sldId="360"/>
        </pc:sldMkLst>
        <pc:spChg chg="mod">
          <ac:chgData name="Arjan Kamberg" userId="2cfeac95-aab1-41a7-bca5-796b19d85bc0" providerId="ADAL" clId="{F79FAF97-4546-FA4E-8B77-E1D705A7800E}" dt="2021-03-25T21:17:13.513" v="1" actId="20577"/>
          <ac:spMkLst>
            <pc:docMk/>
            <pc:sldMk cId="2141729157" sldId="360"/>
            <ac:spMk id="2" creationId="{FF96216C-A868-884D-9867-B0E0AF546CB8}"/>
          </ac:spMkLst>
        </pc:spChg>
        <pc:spChg chg="add del mod">
          <ac:chgData name="Arjan Kamberg" userId="2cfeac95-aab1-41a7-bca5-796b19d85bc0" providerId="ADAL" clId="{F79FAF97-4546-FA4E-8B77-E1D705A7800E}" dt="2021-03-25T21:17:23.177" v="4"/>
          <ac:spMkLst>
            <pc:docMk/>
            <pc:sldMk cId="2141729157" sldId="360"/>
            <ac:spMk id="4" creationId="{E3D4887B-CD36-2E4E-A77F-025BC5A699B5}"/>
          </ac:spMkLst>
        </pc:spChg>
      </pc:sldChg>
      <pc:sldChg chg="modSp mod">
        <pc:chgData name="Arjan Kamberg" userId="2cfeac95-aab1-41a7-bca5-796b19d85bc0" providerId="ADAL" clId="{F79FAF97-4546-FA4E-8B77-E1D705A7800E}" dt="2021-03-25T21:17:17.820" v="2" actId="20577"/>
        <pc:sldMkLst>
          <pc:docMk/>
          <pc:sldMk cId="3714023842" sldId="361"/>
        </pc:sldMkLst>
        <pc:spChg chg="mod">
          <ac:chgData name="Arjan Kamberg" userId="2cfeac95-aab1-41a7-bca5-796b19d85bc0" providerId="ADAL" clId="{F79FAF97-4546-FA4E-8B77-E1D705A7800E}" dt="2021-03-25T21:17:17.820" v="2" actId="20577"/>
          <ac:spMkLst>
            <pc:docMk/>
            <pc:sldMk cId="3714023842" sldId="361"/>
            <ac:spMk id="2" creationId="{FF96216C-A868-884D-9867-B0E0AF546CB8}"/>
          </ac:spMkLst>
        </pc:spChg>
      </pc:sldChg>
    </pc:docChg>
  </pc:docChgLst>
  <pc:docChgLst>
    <pc:chgData name="Arjan Kamberg" userId="2cfeac95-aab1-41a7-bca5-796b19d85bc0" providerId="ADAL" clId="{CAC0DE05-FB81-B247-909C-B48A7A198DF2}"/>
    <pc:docChg chg="custSel delSld modSld">
      <pc:chgData name="Arjan Kamberg" userId="2cfeac95-aab1-41a7-bca5-796b19d85bc0" providerId="ADAL" clId="{CAC0DE05-FB81-B247-909C-B48A7A198DF2}" dt="2022-03-07T16:47:46.935" v="12" actId="2696"/>
      <pc:docMkLst>
        <pc:docMk/>
      </pc:docMkLst>
      <pc:sldChg chg="delSp mod">
        <pc:chgData name="Arjan Kamberg" userId="2cfeac95-aab1-41a7-bca5-796b19d85bc0" providerId="ADAL" clId="{CAC0DE05-FB81-B247-909C-B48A7A198DF2}" dt="2022-03-07T16:47:39.715" v="0" actId="478"/>
        <pc:sldMkLst>
          <pc:docMk/>
          <pc:sldMk cId="1212195962" sldId="388"/>
        </pc:sldMkLst>
        <pc:picChg chg="del">
          <ac:chgData name="Arjan Kamberg" userId="2cfeac95-aab1-41a7-bca5-796b19d85bc0" providerId="ADAL" clId="{CAC0DE05-FB81-B247-909C-B48A7A198DF2}" dt="2022-03-07T16:47:39.715" v="0" actId="478"/>
          <ac:picMkLst>
            <pc:docMk/>
            <pc:sldMk cId="1212195962" sldId="388"/>
            <ac:picMk id="4" creationId="{28B0F8B2-CE90-BF47-8DC1-374E488D84FD}"/>
          </ac:picMkLst>
        </pc:picChg>
      </pc:sldChg>
      <pc:sldChg chg="del">
        <pc:chgData name="Arjan Kamberg" userId="2cfeac95-aab1-41a7-bca5-796b19d85bc0" providerId="ADAL" clId="{CAC0DE05-FB81-B247-909C-B48A7A198DF2}" dt="2022-03-07T16:47:42.187" v="1" actId="2696"/>
        <pc:sldMkLst>
          <pc:docMk/>
          <pc:sldMk cId="3665043672" sldId="389"/>
        </pc:sldMkLst>
      </pc:sldChg>
      <pc:sldChg chg="del">
        <pc:chgData name="Arjan Kamberg" userId="2cfeac95-aab1-41a7-bca5-796b19d85bc0" providerId="ADAL" clId="{CAC0DE05-FB81-B247-909C-B48A7A198DF2}" dt="2022-03-07T16:47:42.654" v="2" actId="2696"/>
        <pc:sldMkLst>
          <pc:docMk/>
          <pc:sldMk cId="2283350102" sldId="390"/>
        </pc:sldMkLst>
      </pc:sldChg>
      <pc:sldChg chg="del">
        <pc:chgData name="Arjan Kamberg" userId="2cfeac95-aab1-41a7-bca5-796b19d85bc0" providerId="ADAL" clId="{CAC0DE05-FB81-B247-909C-B48A7A198DF2}" dt="2022-03-07T16:47:43.018" v="3" actId="2696"/>
        <pc:sldMkLst>
          <pc:docMk/>
          <pc:sldMk cId="2079557222" sldId="391"/>
        </pc:sldMkLst>
      </pc:sldChg>
      <pc:sldChg chg="del">
        <pc:chgData name="Arjan Kamberg" userId="2cfeac95-aab1-41a7-bca5-796b19d85bc0" providerId="ADAL" clId="{CAC0DE05-FB81-B247-909C-B48A7A198DF2}" dt="2022-03-07T16:47:43.422" v="4" actId="2696"/>
        <pc:sldMkLst>
          <pc:docMk/>
          <pc:sldMk cId="899573104" sldId="392"/>
        </pc:sldMkLst>
      </pc:sldChg>
      <pc:sldChg chg="del">
        <pc:chgData name="Arjan Kamberg" userId="2cfeac95-aab1-41a7-bca5-796b19d85bc0" providerId="ADAL" clId="{CAC0DE05-FB81-B247-909C-B48A7A198DF2}" dt="2022-03-07T16:47:44.253" v="6" actId="2696"/>
        <pc:sldMkLst>
          <pc:docMk/>
          <pc:sldMk cId="3808281892" sldId="393"/>
        </pc:sldMkLst>
      </pc:sldChg>
      <pc:sldChg chg="del">
        <pc:chgData name="Arjan Kamberg" userId="2cfeac95-aab1-41a7-bca5-796b19d85bc0" providerId="ADAL" clId="{CAC0DE05-FB81-B247-909C-B48A7A198DF2}" dt="2022-03-07T16:47:43.841" v="5" actId="2696"/>
        <pc:sldMkLst>
          <pc:docMk/>
          <pc:sldMk cId="599577290" sldId="395"/>
        </pc:sldMkLst>
      </pc:sldChg>
      <pc:sldChg chg="del">
        <pc:chgData name="Arjan Kamberg" userId="2cfeac95-aab1-41a7-bca5-796b19d85bc0" providerId="ADAL" clId="{CAC0DE05-FB81-B247-909C-B48A7A198DF2}" dt="2022-03-07T16:47:45.184" v="8" actId="2696"/>
        <pc:sldMkLst>
          <pc:docMk/>
          <pc:sldMk cId="1216635248" sldId="396"/>
        </pc:sldMkLst>
      </pc:sldChg>
      <pc:sldChg chg="del">
        <pc:chgData name="Arjan Kamberg" userId="2cfeac95-aab1-41a7-bca5-796b19d85bc0" providerId="ADAL" clId="{CAC0DE05-FB81-B247-909C-B48A7A198DF2}" dt="2022-03-07T16:47:44.647" v="7" actId="2696"/>
        <pc:sldMkLst>
          <pc:docMk/>
          <pc:sldMk cId="3301830037" sldId="397"/>
        </pc:sldMkLst>
      </pc:sldChg>
      <pc:sldChg chg="del">
        <pc:chgData name="Arjan Kamberg" userId="2cfeac95-aab1-41a7-bca5-796b19d85bc0" providerId="ADAL" clId="{CAC0DE05-FB81-B247-909C-B48A7A198DF2}" dt="2022-03-07T16:47:45.622" v="9" actId="2696"/>
        <pc:sldMkLst>
          <pc:docMk/>
          <pc:sldMk cId="4032235498" sldId="398"/>
        </pc:sldMkLst>
      </pc:sldChg>
      <pc:sldChg chg="del">
        <pc:chgData name="Arjan Kamberg" userId="2cfeac95-aab1-41a7-bca5-796b19d85bc0" providerId="ADAL" clId="{CAC0DE05-FB81-B247-909C-B48A7A198DF2}" dt="2022-03-07T16:47:46.124" v="10" actId="2696"/>
        <pc:sldMkLst>
          <pc:docMk/>
          <pc:sldMk cId="3447936170" sldId="399"/>
        </pc:sldMkLst>
      </pc:sldChg>
      <pc:sldChg chg="del">
        <pc:chgData name="Arjan Kamberg" userId="2cfeac95-aab1-41a7-bca5-796b19d85bc0" providerId="ADAL" clId="{CAC0DE05-FB81-B247-909C-B48A7A198DF2}" dt="2022-03-07T16:47:46.533" v="11" actId="2696"/>
        <pc:sldMkLst>
          <pc:docMk/>
          <pc:sldMk cId="1869224072" sldId="400"/>
        </pc:sldMkLst>
      </pc:sldChg>
      <pc:sldChg chg="del">
        <pc:chgData name="Arjan Kamberg" userId="2cfeac95-aab1-41a7-bca5-796b19d85bc0" providerId="ADAL" clId="{CAC0DE05-FB81-B247-909C-B48A7A198DF2}" dt="2022-03-07T16:47:46.935" v="12" actId="2696"/>
        <pc:sldMkLst>
          <pc:docMk/>
          <pc:sldMk cId="239890730" sldId="401"/>
        </pc:sldMkLst>
      </pc:sldChg>
    </pc:docChg>
  </pc:docChgLst>
  <pc:docChgLst>
    <pc:chgData name="Arjan Kamberg" userId="2cfeac95-aab1-41a7-bca5-796b19d85bc0" providerId="ADAL" clId="{D45726F3-9156-7844-92AC-D2DC3CD1AD03}"/>
    <pc:docChg chg="undo custSel addSld delSld modSld sldOrd">
      <pc:chgData name="Arjan Kamberg" userId="2cfeac95-aab1-41a7-bca5-796b19d85bc0" providerId="ADAL" clId="{D45726F3-9156-7844-92AC-D2DC3CD1AD03}" dt="2021-11-08T17:58:15.562" v="982" actId="20577"/>
      <pc:docMkLst>
        <pc:docMk/>
      </pc:docMkLst>
      <pc:sldChg chg="modSp mod">
        <pc:chgData name="Arjan Kamberg" userId="2cfeac95-aab1-41a7-bca5-796b19d85bc0" providerId="ADAL" clId="{D45726F3-9156-7844-92AC-D2DC3CD1AD03}" dt="2021-11-03T20:50:29.714" v="6" actId="20577"/>
        <pc:sldMkLst>
          <pc:docMk/>
          <pc:sldMk cId="248983296" sldId="256"/>
        </pc:sldMkLst>
        <pc:spChg chg="mod">
          <ac:chgData name="Arjan Kamberg" userId="2cfeac95-aab1-41a7-bca5-796b19d85bc0" providerId="ADAL" clId="{D45726F3-9156-7844-92AC-D2DC3CD1AD03}" dt="2021-11-03T20:50:29.714" v="6" actId="20577"/>
          <ac:spMkLst>
            <pc:docMk/>
            <pc:sldMk cId="248983296" sldId="256"/>
            <ac:spMk id="8" creationId="{504648F9-71D5-4088-A705-93B3953EDA91}"/>
          </ac:spMkLst>
        </pc:spChg>
      </pc:sldChg>
      <pc:sldChg chg="add del">
        <pc:chgData name="Arjan Kamberg" userId="2cfeac95-aab1-41a7-bca5-796b19d85bc0" providerId="ADAL" clId="{D45726F3-9156-7844-92AC-D2DC3CD1AD03}" dt="2021-11-04T09:05:35.466" v="130" actId="2696"/>
        <pc:sldMkLst>
          <pc:docMk/>
          <pc:sldMk cId="1527427677" sldId="358"/>
        </pc:sldMkLst>
      </pc:sldChg>
      <pc:sldChg chg="addSp delSp add del mod">
        <pc:chgData name="Arjan Kamberg" userId="2cfeac95-aab1-41a7-bca5-796b19d85bc0" providerId="ADAL" clId="{D45726F3-9156-7844-92AC-D2DC3CD1AD03}" dt="2021-11-04T09:04:20.192" v="121" actId="478"/>
        <pc:sldMkLst>
          <pc:docMk/>
          <pc:sldMk cId="2519029509" sldId="359"/>
        </pc:sldMkLst>
        <pc:picChg chg="add del">
          <ac:chgData name="Arjan Kamberg" userId="2cfeac95-aab1-41a7-bca5-796b19d85bc0" providerId="ADAL" clId="{D45726F3-9156-7844-92AC-D2DC3CD1AD03}" dt="2021-11-04T09:04:20.192" v="121" actId="478"/>
          <ac:picMkLst>
            <pc:docMk/>
            <pc:sldMk cId="2519029509" sldId="359"/>
            <ac:picMk id="7" creationId="{B424769C-E0D7-7349-B9F8-0E5AE49B693B}"/>
          </ac:picMkLst>
        </pc:picChg>
      </pc:sldChg>
      <pc:sldChg chg="del">
        <pc:chgData name="Arjan Kamberg" userId="2cfeac95-aab1-41a7-bca5-796b19d85bc0" providerId="ADAL" clId="{D45726F3-9156-7844-92AC-D2DC3CD1AD03}" dt="2021-11-03T21:32:21.994" v="90" actId="2696"/>
        <pc:sldMkLst>
          <pc:docMk/>
          <pc:sldMk cId="3622289142" sldId="359"/>
        </pc:sldMkLst>
      </pc:sldChg>
      <pc:sldChg chg="del">
        <pc:chgData name="Arjan Kamberg" userId="2cfeac95-aab1-41a7-bca5-796b19d85bc0" providerId="ADAL" clId="{D45726F3-9156-7844-92AC-D2DC3CD1AD03}" dt="2021-11-03T20:50:42.803" v="9" actId="2696"/>
        <pc:sldMkLst>
          <pc:docMk/>
          <pc:sldMk cId="2141729157" sldId="360"/>
        </pc:sldMkLst>
      </pc:sldChg>
      <pc:sldChg chg="del">
        <pc:chgData name="Arjan Kamberg" userId="2cfeac95-aab1-41a7-bca5-796b19d85bc0" providerId="ADAL" clId="{D45726F3-9156-7844-92AC-D2DC3CD1AD03}" dt="2021-11-03T20:50:45.665" v="10" actId="2696"/>
        <pc:sldMkLst>
          <pc:docMk/>
          <pc:sldMk cId="3714023842" sldId="361"/>
        </pc:sldMkLst>
      </pc:sldChg>
      <pc:sldChg chg="del">
        <pc:chgData name="Arjan Kamberg" userId="2cfeac95-aab1-41a7-bca5-796b19d85bc0" providerId="ADAL" clId="{D45726F3-9156-7844-92AC-D2DC3CD1AD03}" dt="2021-11-03T20:50:39.239" v="8" actId="2696"/>
        <pc:sldMkLst>
          <pc:docMk/>
          <pc:sldMk cId="868713278" sldId="362"/>
        </pc:sldMkLst>
      </pc:sldChg>
      <pc:sldChg chg="del">
        <pc:chgData name="Arjan Kamberg" userId="2cfeac95-aab1-41a7-bca5-796b19d85bc0" providerId="ADAL" clId="{D45726F3-9156-7844-92AC-D2DC3CD1AD03}" dt="2021-11-03T20:50:46.690" v="11" actId="2696"/>
        <pc:sldMkLst>
          <pc:docMk/>
          <pc:sldMk cId="2901008432" sldId="363"/>
        </pc:sldMkLst>
      </pc:sldChg>
      <pc:sldChg chg="del">
        <pc:chgData name="Arjan Kamberg" userId="2cfeac95-aab1-41a7-bca5-796b19d85bc0" providerId="ADAL" clId="{D45726F3-9156-7844-92AC-D2DC3CD1AD03}" dt="2021-11-03T20:50:47.902" v="12" actId="2696"/>
        <pc:sldMkLst>
          <pc:docMk/>
          <pc:sldMk cId="3590793152" sldId="364"/>
        </pc:sldMkLst>
      </pc:sldChg>
      <pc:sldChg chg="del">
        <pc:chgData name="Arjan Kamberg" userId="2cfeac95-aab1-41a7-bca5-796b19d85bc0" providerId="ADAL" clId="{D45726F3-9156-7844-92AC-D2DC3CD1AD03}" dt="2021-11-04T08:57:37.404" v="110" actId="2696"/>
        <pc:sldMkLst>
          <pc:docMk/>
          <pc:sldMk cId="1470196129" sldId="365"/>
        </pc:sldMkLst>
      </pc:sldChg>
      <pc:sldChg chg="del">
        <pc:chgData name="Arjan Kamberg" userId="2cfeac95-aab1-41a7-bca5-796b19d85bc0" providerId="ADAL" clId="{D45726F3-9156-7844-92AC-D2DC3CD1AD03}" dt="2021-11-04T08:57:39.632" v="111" actId="2696"/>
        <pc:sldMkLst>
          <pc:docMk/>
          <pc:sldMk cId="193403394" sldId="366"/>
        </pc:sldMkLst>
      </pc:sldChg>
      <pc:sldChg chg="del">
        <pc:chgData name="Arjan Kamberg" userId="2cfeac95-aab1-41a7-bca5-796b19d85bc0" providerId="ADAL" clId="{D45726F3-9156-7844-92AC-D2DC3CD1AD03}" dt="2021-11-04T08:57:40.369" v="112" actId="2696"/>
        <pc:sldMkLst>
          <pc:docMk/>
          <pc:sldMk cId="4210046883" sldId="367"/>
        </pc:sldMkLst>
      </pc:sldChg>
      <pc:sldChg chg="del">
        <pc:chgData name="Arjan Kamberg" userId="2cfeac95-aab1-41a7-bca5-796b19d85bc0" providerId="ADAL" clId="{D45726F3-9156-7844-92AC-D2DC3CD1AD03}" dt="2021-11-04T08:57:47.397" v="115" actId="2696"/>
        <pc:sldMkLst>
          <pc:docMk/>
          <pc:sldMk cId="1493555660" sldId="368"/>
        </pc:sldMkLst>
      </pc:sldChg>
      <pc:sldChg chg="del">
        <pc:chgData name="Arjan Kamberg" userId="2cfeac95-aab1-41a7-bca5-796b19d85bc0" providerId="ADAL" clId="{D45726F3-9156-7844-92AC-D2DC3CD1AD03}" dt="2021-11-04T08:57:46.645" v="114" actId="2696"/>
        <pc:sldMkLst>
          <pc:docMk/>
          <pc:sldMk cId="2227513843" sldId="369"/>
        </pc:sldMkLst>
      </pc:sldChg>
      <pc:sldChg chg="addSp delSp modSp mod ord">
        <pc:chgData name="Arjan Kamberg" userId="2cfeac95-aab1-41a7-bca5-796b19d85bc0" providerId="ADAL" clId="{D45726F3-9156-7844-92AC-D2DC3CD1AD03}" dt="2021-11-04T08:55:48.870" v="109" actId="1076"/>
        <pc:sldMkLst>
          <pc:docMk/>
          <pc:sldMk cId="1479149824" sldId="370"/>
        </pc:sldMkLst>
        <pc:spChg chg="mod">
          <ac:chgData name="Arjan Kamberg" userId="2cfeac95-aab1-41a7-bca5-796b19d85bc0" providerId="ADAL" clId="{D45726F3-9156-7844-92AC-D2DC3CD1AD03}" dt="2021-11-03T21:11:10.344" v="39" actId="20577"/>
          <ac:spMkLst>
            <pc:docMk/>
            <pc:sldMk cId="1479149824" sldId="370"/>
            <ac:spMk id="2" creationId="{BD9A825D-71F1-C845-8433-12D14D20A14D}"/>
          </ac:spMkLst>
        </pc:spChg>
        <pc:spChg chg="del mod">
          <ac:chgData name="Arjan Kamberg" userId="2cfeac95-aab1-41a7-bca5-796b19d85bc0" providerId="ADAL" clId="{D45726F3-9156-7844-92AC-D2DC3CD1AD03}" dt="2021-11-03T21:23:52.855" v="68" actId="478"/>
          <ac:spMkLst>
            <pc:docMk/>
            <pc:sldMk cId="1479149824" sldId="370"/>
            <ac:spMk id="3" creationId="{D79D14D5-3E28-DD4F-8CD2-3D03C3FA74B6}"/>
          </ac:spMkLst>
        </pc:spChg>
        <pc:picChg chg="add mod">
          <ac:chgData name="Arjan Kamberg" userId="2cfeac95-aab1-41a7-bca5-796b19d85bc0" providerId="ADAL" clId="{D45726F3-9156-7844-92AC-D2DC3CD1AD03}" dt="2021-11-04T08:55:46.966" v="108" actId="1076"/>
          <ac:picMkLst>
            <pc:docMk/>
            <pc:sldMk cId="1479149824" sldId="370"/>
            <ac:picMk id="3" creationId="{28DDBE7F-7F63-0249-B404-7781458E4429}"/>
          </ac:picMkLst>
        </pc:picChg>
        <pc:picChg chg="add mod">
          <ac:chgData name="Arjan Kamberg" userId="2cfeac95-aab1-41a7-bca5-796b19d85bc0" providerId="ADAL" clId="{D45726F3-9156-7844-92AC-D2DC3CD1AD03}" dt="2021-11-04T08:55:48.870" v="109" actId="1076"/>
          <ac:picMkLst>
            <pc:docMk/>
            <pc:sldMk cId="1479149824" sldId="370"/>
            <ac:picMk id="4" creationId="{0A41541C-BF7E-CA48-A964-9B3097886A2D}"/>
          </ac:picMkLst>
        </pc:picChg>
        <pc:picChg chg="add del mod">
          <ac:chgData name="Arjan Kamberg" userId="2cfeac95-aab1-41a7-bca5-796b19d85bc0" providerId="ADAL" clId="{D45726F3-9156-7844-92AC-D2DC3CD1AD03}" dt="2021-11-03T21:32:03.621" v="85" actId="478"/>
          <ac:picMkLst>
            <pc:docMk/>
            <pc:sldMk cId="1479149824" sldId="370"/>
            <ac:picMk id="4" creationId="{A8C2B208-B306-5E4A-B6F4-7C1EB5B272C3}"/>
          </ac:picMkLst>
        </pc:picChg>
      </pc:sldChg>
      <pc:sldChg chg="del">
        <pc:chgData name="Arjan Kamberg" userId="2cfeac95-aab1-41a7-bca5-796b19d85bc0" providerId="ADAL" clId="{D45726F3-9156-7844-92AC-D2DC3CD1AD03}" dt="2021-11-04T08:57:48.069" v="116" actId="2696"/>
        <pc:sldMkLst>
          <pc:docMk/>
          <pc:sldMk cId="292082514" sldId="371"/>
        </pc:sldMkLst>
      </pc:sldChg>
      <pc:sldChg chg="del">
        <pc:chgData name="Arjan Kamberg" userId="2cfeac95-aab1-41a7-bca5-796b19d85bc0" providerId="ADAL" clId="{D45726F3-9156-7844-92AC-D2DC3CD1AD03}" dt="2021-11-04T09:07:32.447" v="134" actId="2696"/>
        <pc:sldMkLst>
          <pc:docMk/>
          <pc:sldMk cId="1438217074" sldId="372"/>
        </pc:sldMkLst>
      </pc:sldChg>
      <pc:sldChg chg="addSp delSp modSp del mod">
        <pc:chgData name="Arjan Kamberg" userId="2cfeac95-aab1-41a7-bca5-796b19d85bc0" providerId="ADAL" clId="{D45726F3-9156-7844-92AC-D2DC3CD1AD03}" dt="2021-11-04T09:05:28.307" v="128" actId="2696"/>
        <pc:sldMkLst>
          <pc:docMk/>
          <pc:sldMk cId="141463542" sldId="373"/>
        </pc:sldMkLst>
        <pc:spChg chg="add mod">
          <ac:chgData name="Arjan Kamberg" userId="2cfeac95-aab1-41a7-bca5-796b19d85bc0" providerId="ADAL" clId="{D45726F3-9156-7844-92AC-D2DC3CD1AD03}" dt="2021-11-03T21:54:14.341" v="94" actId="1076"/>
          <ac:spMkLst>
            <pc:docMk/>
            <pc:sldMk cId="141463542" sldId="373"/>
            <ac:spMk id="6" creationId="{DBD8E810-C3B8-9846-8E19-EA53561D9C9B}"/>
          </ac:spMkLst>
        </pc:spChg>
        <pc:picChg chg="del">
          <ac:chgData name="Arjan Kamberg" userId="2cfeac95-aab1-41a7-bca5-796b19d85bc0" providerId="ADAL" clId="{D45726F3-9156-7844-92AC-D2DC3CD1AD03}" dt="2021-11-03T21:54:07.854" v="92" actId="478"/>
          <ac:picMkLst>
            <pc:docMk/>
            <pc:sldMk cId="141463542" sldId="373"/>
            <ac:picMk id="4" creationId="{5593DE00-7EC7-0047-9192-385569672A84}"/>
          </ac:picMkLst>
        </pc:picChg>
      </pc:sldChg>
      <pc:sldChg chg="add del">
        <pc:chgData name="Arjan Kamberg" userId="2cfeac95-aab1-41a7-bca5-796b19d85bc0" providerId="ADAL" clId="{D45726F3-9156-7844-92AC-D2DC3CD1AD03}" dt="2021-11-04T09:05:34.004" v="129" actId="2696"/>
        <pc:sldMkLst>
          <pc:docMk/>
          <pc:sldMk cId="4006517260" sldId="374"/>
        </pc:sldMkLst>
      </pc:sldChg>
      <pc:sldChg chg="add del">
        <pc:chgData name="Arjan Kamberg" userId="2cfeac95-aab1-41a7-bca5-796b19d85bc0" providerId="ADAL" clId="{D45726F3-9156-7844-92AC-D2DC3CD1AD03}" dt="2021-11-04T09:07:34.974" v="135" actId="2696"/>
        <pc:sldMkLst>
          <pc:docMk/>
          <pc:sldMk cId="2337285145" sldId="375"/>
        </pc:sldMkLst>
      </pc:sldChg>
      <pc:sldChg chg="add del">
        <pc:chgData name="Arjan Kamberg" userId="2cfeac95-aab1-41a7-bca5-796b19d85bc0" providerId="ADAL" clId="{D45726F3-9156-7844-92AC-D2DC3CD1AD03}" dt="2021-11-04T09:07:36.522" v="137" actId="2696"/>
        <pc:sldMkLst>
          <pc:docMk/>
          <pc:sldMk cId="2928230646" sldId="376"/>
        </pc:sldMkLst>
      </pc:sldChg>
      <pc:sldChg chg="add del">
        <pc:chgData name="Arjan Kamberg" userId="2cfeac95-aab1-41a7-bca5-796b19d85bc0" providerId="ADAL" clId="{D45726F3-9156-7844-92AC-D2DC3CD1AD03}" dt="2021-11-04T09:07:35.942" v="136" actId="2696"/>
        <pc:sldMkLst>
          <pc:docMk/>
          <pc:sldMk cId="1072888199" sldId="378"/>
        </pc:sldMkLst>
      </pc:sldChg>
      <pc:sldChg chg="add del">
        <pc:chgData name="Arjan Kamberg" userId="2cfeac95-aab1-41a7-bca5-796b19d85bc0" providerId="ADAL" clId="{D45726F3-9156-7844-92AC-D2DC3CD1AD03}" dt="2021-11-04T08:57:43.111" v="113" actId="2696"/>
        <pc:sldMkLst>
          <pc:docMk/>
          <pc:sldMk cId="2711201744" sldId="379"/>
        </pc:sldMkLst>
      </pc:sldChg>
      <pc:sldChg chg="addSp delSp modSp add del mod ord">
        <pc:chgData name="Arjan Kamberg" userId="2cfeac95-aab1-41a7-bca5-796b19d85bc0" providerId="ADAL" clId="{D45726F3-9156-7844-92AC-D2DC3CD1AD03}" dt="2021-11-08T17:55:11.692" v="485" actId="2696"/>
        <pc:sldMkLst>
          <pc:docMk/>
          <pc:sldMk cId="2068847737" sldId="380"/>
        </pc:sldMkLst>
        <pc:spChg chg="mod">
          <ac:chgData name="Arjan Kamberg" userId="2cfeac95-aab1-41a7-bca5-796b19d85bc0" providerId="ADAL" clId="{D45726F3-9156-7844-92AC-D2DC3CD1AD03}" dt="2021-11-04T09:24:35.322" v="160" actId="20577"/>
          <ac:spMkLst>
            <pc:docMk/>
            <pc:sldMk cId="2068847737" sldId="380"/>
            <ac:spMk id="2" creationId="{23F271A3-539B-5343-A6E5-878A1FC0B924}"/>
          </ac:spMkLst>
        </pc:spChg>
        <pc:spChg chg="del">
          <ac:chgData name="Arjan Kamberg" userId="2cfeac95-aab1-41a7-bca5-796b19d85bc0" providerId="ADAL" clId="{D45726F3-9156-7844-92AC-D2DC3CD1AD03}" dt="2021-11-03T21:18:33.137" v="41"/>
          <ac:spMkLst>
            <pc:docMk/>
            <pc:sldMk cId="2068847737" sldId="380"/>
            <ac:spMk id="3" creationId="{8AEFDABF-793E-1045-A80C-44E2C83A767B}"/>
          </ac:spMkLst>
        </pc:spChg>
        <pc:picChg chg="add mod">
          <ac:chgData name="Arjan Kamberg" userId="2cfeac95-aab1-41a7-bca5-796b19d85bc0" providerId="ADAL" clId="{D45726F3-9156-7844-92AC-D2DC3CD1AD03}" dt="2021-11-03T21:18:33.137" v="41"/>
          <ac:picMkLst>
            <pc:docMk/>
            <pc:sldMk cId="2068847737" sldId="380"/>
            <ac:picMk id="4" creationId="{E391B698-392C-C848-A3E0-76A9AEE40FFA}"/>
          </ac:picMkLst>
        </pc:picChg>
      </pc:sldChg>
      <pc:sldChg chg="addSp modSp add mod">
        <pc:chgData name="Arjan Kamberg" userId="2cfeac95-aab1-41a7-bca5-796b19d85bc0" providerId="ADAL" clId="{D45726F3-9156-7844-92AC-D2DC3CD1AD03}" dt="2021-11-03T21:32:08.497" v="87" actId="1076"/>
        <pc:sldMkLst>
          <pc:docMk/>
          <pc:sldMk cId="3284960945" sldId="381"/>
        </pc:sldMkLst>
        <pc:spChg chg="mod">
          <ac:chgData name="Arjan Kamberg" userId="2cfeac95-aab1-41a7-bca5-796b19d85bc0" providerId="ADAL" clId="{D45726F3-9156-7844-92AC-D2DC3CD1AD03}" dt="2021-11-03T21:23:40.645" v="65" actId="20577"/>
          <ac:spMkLst>
            <pc:docMk/>
            <pc:sldMk cId="3284960945" sldId="381"/>
            <ac:spMk id="2" creationId="{BD9A825D-71F1-C845-8433-12D14D20A14D}"/>
          </ac:spMkLst>
        </pc:spChg>
        <pc:picChg chg="add mod">
          <ac:chgData name="Arjan Kamberg" userId="2cfeac95-aab1-41a7-bca5-796b19d85bc0" providerId="ADAL" clId="{D45726F3-9156-7844-92AC-D2DC3CD1AD03}" dt="2021-11-03T21:32:08.497" v="87" actId="1076"/>
          <ac:picMkLst>
            <pc:docMk/>
            <pc:sldMk cId="3284960945" sldId="381"/>
            <ac:picMk id="4" creationId="{2DDDA71E-E3AF-8646-9AD2-11A40D7FD5E9}"/>
          </ac:picMkLst>
        </pc:picChg>
      </pc:sldChg>
      <pc:sldChg chg="addSp delSp modSp add mod">
        <pc:chgData name="Arjan Kamberg" userId="2cfeac95-aab1-41a7-bca5-796b19d85bc0" providerId="ADAL" clId="{D45726F3-9156-7844-92AC-D2DC3CD1AD03}" dt="2021-11-04T08:54:19.464" v="100" actId="1076"/>
        <pc:sldMkLst>
          <pc:docMk/>
          <pc:sldMk cId="1585130333" sldId="382"/>
        </pc:sldMkLst>
        <pc:spChg chg="mod">
          <ac:chgData name="Arjan Kamberg" userId="2cfeac95-aab1-41a7-bca5-796b19d85bc0" providerId="ADAL" clId="{D45726F3-9156-7844-92AC-D2DC3CD1AD03}" dt="2021-11-03T21:31:51.829" v="82" actId="20577"/>
          <ac:spMkLst>
            <pc:docMk/>
            <pc:sldMk cId="1585130333" sldId="382"/>
            <ac:spMk id="2" creationId="{BD9A825D-71F1-C845-8433-12D14D20A14D}"/>
          </ac:spMkLst>
        </pc:spChg>
        <pc:spChg chg="del">
          <ac:chgData name="Arjan Kamberg" userId="2cfeac95-aab1-41a7-bca5-796b19d85bc0" providerId="ADAL" clId="{D45726F3-9156-7844-92AC-D2DC3CD1AD03}" dt="2021-11-03T21:31:54.786" v="83" actId="478"/>
          <ac:spMkLst>
            <pc:docMk/>
            <pc:sldMk cId="1585130333" sldId="382"/>
            <ac:spMk id="3" creationId="{D79D14D5-3E28-DD4F-8CD2-3D03C3FA74B6}"/>
          </ac:spMkLst>
        </pc:spChg>
        <pc:picChg chg="add mod">
          <ac:chgData name="Arjan Kamberg" userId="2cfeac95-aab1-41a7-bca5-796b19d85bc0" providerId="ADAL" clId="{D45726F3-9156-7844-92AC-D2DC3CD1AD03}" dt="2021-11-04T08:54:19.464" v="100" actId="1076"/>
          <ac:picMkLst>
            <pc:docMk/>
            <pc:sldMk cId="1585130333" sldId="382"/>
            <ac:picMk id="3" creationId="{097F4F39-A049-6047-B44F-333BF3EC8AAD}"/>
          </ac:picMkLst>
        </pc:picChg>
        <pc:picChg chg="add del mod">
          <ac:chgData name="Arjan Kamberg" userId="2cfeac95-aab1-41a7-bca5-796b19d85bc0" providerId="ADAL" clId="{D45726F3-9156-7844-92AC-D2DC3CD1AD03}" dt="2021-11-04T08:54:03.807" v="95" actId="478"/>
          <ac:picMkLst>
            <pc:docMk/>
            <pc:sldMk cId="1585130333" sldId="382"/>
            <ac:picMk id="4" creationId="{9E7EF871-94F5-B24C-B97A-1CECF438BD31}"/>
          </ac:picMkLst>
        </pc:picChg>
      </pc:sldChg>
      <pc:sldChg chg="addSp delSp modSp add mod">
        <pc:chgData name="Arjan Kamberg" userId="2cfeac95-aab1-41a7-bca5-796b19d85bc0" providerId="ADAL" clId="{D45726F3-9156-7844-92AC-D2DC3CD1AD03}" dt="2021-11-04T09:04:38.257" v="127" actId="1076"/>
        <pc:sldMkLst>
          <pc:docMk/>
          <pc:sldMk cId="1973814441" sldId="383"/>
        </pc:sldMkLst>
        <pc:picChg chg="add mod">
          <ac:chgData name="Arjan Kamberg" userId="2cfeac95-aab1-41a7-bca5-796b19d85bc0" providerId="ADAL" clId="{D45726F3-9156-7844-92AC-D2DC3CD1AD03}" dt="2021-11-04T09:04:38.257" v="127" actId="1076"/>
          <ac:picMkLst>
            <pc:docMk/>
            <pc:sldMk cId="1973814441" sldId="383"/>
            <ac:picMk id="3" creationId="{911FA11A-AA26-4F4D-BA73-DB026EDC0336}"/>
          </ac:picMkLst>
        </pc:picChg>
        <pc:picChg chg="del">
          <ac:chgData name="Arjan Kamberg" userId="2cfeac95-aab1-41a7-bca5-796b19d85bc0" providerId="ADAL" clId="{D45726F3-9156-7844-92AC-D2DC3CD1AD03}" dt="2021-11-04T09:04:23.068" v="122" actId="478"/>
          <ac:picMkLst>
            <pc:docMk/>
            <pc:sldMk cId="1973814441" sldId="383"/>
            <ac:picMk id="7" creationId="{B424769C-E0D7-7349-B9F8-0E5AE49B693B}"/>
          </ac:picMkLst>
        </pc:picChg>
      </pc:sldChg>
      <pc:sldChg chg="addSp delSp modSp add mod">
        <pc:chgData name="Arjan Kamberg" userId="2cfeac95-aab1-41a7-bca5-796b19d85bc0" providerId="ADAL" clId="{D45726F3-9156-7844-92AC-D2DC3CD1AD03}" dt="2021-11-08T17:57:07.449" v="801" actId="20577"/>
        <pc:sldMkLst>
          <pc:docMk/>
          <pc:sldMk cId="4039691124" sldId="384"/>
        </pc:sldMkLst>
        <pc:spChg chg="mod">
          <ac:chgData name="Arjan Kamberg" userId="2cfeac95-aab1-41a7-bca5-796b19d85bc0" providerId="ADAL" clId="{D45726F3-9156-7844-92AC-D2DC3CD1AD03}" dt="2021-11-08T17:57:07.449" v="801" actId="20577"/>
          <ac:spMkLst>
            <pc:docMk/>
            <pc:sldMk cId="4039691124" sldId="384"/>
            <ac:spMk id="2" creationId="{23F271A3-539B-5343-A6E5-878A1FC0B924}"/>
          </ac:spMkLst>
        </pc:spChg>
        <pc:spChg chg="add mod">
          <ac:chgData name="Arjan Kamberg" userId="2cfeac95-aab1-41a7-bca5-796b19d85bc0" providerId="ADAL" clId="{D45726F3-9156-7844-92AC-D2DC3CD1AD03}" dt="2021-11-08T17:56:58.899" v="789" actId="20577"/>
          <ac:spMkLst>
            <pc:docMk/>
            <pc:sldMk cId="4039691124" sldId="384"/>
            <ac:spMk id="5" creationId="{55793CCC-3C4A-FA46-A016-F9585AE291A5}"/>
          </ac:spMkLst>
        </pc:spChg>
        <pc:spChg chg="add del mod">
          <ac:chgData name="Arjan Kamberg" userId="2cfeac95-aab1-41a7-bca5-796b19d85bc0" providerId="ADAL" clId="{D45726F3-9156-7844-92AC-D2DC3CD1AD03}" dt="2021-11-04T09:24:40.730" v="167"/>
          <ac:spMkLst>
            <pc:docMk/>
            <pc:sldMk cId="4039691124" sldId="384"/>
            <ac:spMk id="7" creationId="{5043D429-B066-9445-96C0-718EC4AD93BD}"/>
          </ac:spMkLst>
        </pc:spChg>
        <pc:picChg chg="del">
          <ac:chgData name="Arjan Kamberg" userId="2cfeac95-aab1-41a7-bca5-796b19d85bc0" providerId="ADAL" clId="{D45726F3-9156-7844-92AC-D2DC3CD1AD03}" dt="2021-11-04T09:24:14.510" v="139" actId="478"/>
          <ac:picMkLst>
            <pc:docMk/>
            <pc:sldMk cId="4039691124" sldId="384"/>
            <ac:picMk id="4" creationId="{E391B698-392C-C848-A3E0-76A9AEE40FFA}"/>
          </ac:picMkLst>
        </pc:picChg>
        <pc:picChg chg="add del mod">
          <ac:chgData name="Arjan Kamberg" userId="2cfeac95-aab1-41a7-bca5-796b19d85bc0" providerId="ADAL" clId="{D45726F3-9156-7844-92AC-D2DC3CD1AD03}" dt="2021-11-08T17:55:35.253" v="498" actId="478"/>
          <ac:picMkLst>
            <pc:docMk/>
            <pc:sldMk cId="4039691124" sldId="384"/>
            <ac:picMk id="6" creationId="{C47F2C13-4C61-8644-8783-0CA266049124}"/>
          </ac:picMkLst>
        </pc:picChg>
      </pc:sldChg>
      <pc:sldChg chg="modSp new mod">
        <pc:chgData name="Arjan Kamberg" userId="2cfeac95-aab1-41a7-bca5-796b19d85bc0" providerId="ADAL" clId="{D45726F3-9156-7844-92AC-D2DC3CD1AD03}" dt="2021-11-08T17:50:25.232" v="420" actId="5793"/>
        <pc:sldMkLst>
          <pc:docMk/>
          <pc:sldMk cId="2577373772" sldId="385"/>
        </pc:sldMkLst>
        <pc:spChg chg="mod">
          <ac:chgData name="Arjan Kamberg" userId="2cfeac95-aab1-41a7-bca5-796b19d85bc0" providerId="ADAL" clId="{D45726F3-9156-7844-92AC-D2DC3CD1AD03}" dt="2021-11-08T17:49:12.814" v="204" actId="20577"/>
          <ac:spMkLst>
            <pc:docMk/>
            <pc:sldMk cId="2577373772" sldId="385"/>
            <ac:spMk id="2" creationId="{5C882282-FE84-8549-9B65-13FFEFD3E6C2}"/>
          </ac:spMkLst>
        </pc:spChg>
        <pc:spChg chg="mod">
          <ac:chgData name="Arjan Kamberg" userId="2cfeac95-aab1-41a7-bca5-796b19d85bc0" providerId="ADAL" clId="{D45726F3-9156-7844-92AC-D2DC3CD1AD03}" dt="2021-11-08T17:50:25.232" v="420" actId="5793"/>
          <ac:spMkLst>
            <pc:docMk/>
            <pc:sldMk cId="2577373772" sldId="385"/>
            <ac:spMk id="3" creationId="{6F2D354B-7311-994E-80F9-6E672BAB0667}"/>
          </ac:spMkLst>
        </pc:spChg>
      </pc:sldChg>
      <pc:sldChg chg="modSp new mod ord">
        <pc:chgData name="Arjan Kamberg" userId="2cfeac95-aab1-41a7-bca5-796b19d85bc0" providerId="ADAL" clId="{D45726F3-9156-7844-92AC-D2DC3CD1AD03}" dt="2021-11-08T17:50:55.409" v="444" actId="20577"/>
        <pc:sldMkLst>
          <pc:docMk/>
          <pc:sldMk cId="1887088387" sldId="386"/>
        </pc:sldMkLst>
        <pc:spChg chg="mod">
          <ac:chgData name="Arjan Kamberg" userId="2cfeac95-aab1-41a7-bca5-796b19d85bc0" providerId="ADAL" clId="{D45726F3-9156-7844-92AC-D2DC3CD1AD03}" dt="2021-11-08T17:50:55.409" v="444" actId="20577"/>
          <ac:spMkLst>
            <pc:docMk/>
            <pc:sldMk cId="1887088387" sldId="386"/>
            <ac:spMk id="2" creationId="{A1176A30-0CE7-1245-90B1-390D4D16D703}"/>
          </ac:spMkLst>
        </pc:spChg>
      </pc:sldChg>
      <pc:sldChg chg="addSp delSp modSp add mod">
        <pc:chgData name="Arjan Kamberg" userId="2cfeac95-aab1-41a7-bca5-796b19d85bc0" providerId="ADAL" clId="{D45726F3-9156-7844-92AC-D2DC3CD1AD03}" dt="2021-11-08T17:52:14.800" v="453" actId="1076"/>
        <pc:sldMkLst>
          <pc:docMk/>
          <pc:sldMk cId="2740463952" sldId="387"/>
        </pc:sldMkLst>
        <pc:spChg chg="del">
          <ac:chgData name="Arjan Kamberg" userId="2cfeac95-aab1-41a7-bca5-796b19d85bc0" providerId="ADAL" clId="{D45726F3-9156-7844-92AC-D2DC3CD1AD03}" dt="2021-11-08T17:51:45.436" v="448" actId="478"/>
          <ac:spMkLst>
            <pc:docMk/>
            <pc:sldMk cId="2740463952" sldId="387"/>
            <ac:spMk id="3" creationId="{ED49157B-49EE-8241-AF42-156380042C2C}"/>
          </ac:spMkLst>
        </pc:spChg>
        <pc:spChg chg="add mod">
          <ac:chgData name="Arjan Kamberg" userId="2cfeac95-aab1-41a7-bca5-796b19d85bc0" providerId="ADAL" clId="{D45726F3-9156-7844-92AC-D2DC3CD1AD03}" dt="2021-11-08T17:51:42.473" v="447" actId="1076"/>
          <ac:spMkLst>
            <pc:docMk/>
            <pc:sldMk cId="2740463952" sldId="387"/>
            <ac:spMk id="4" creationId="{58ECF3A9-D05E-C741-B9D8-DB3D01286FA5}"/>
          </ac:spMkLst>
        </pc:spChg>
        <pc:spChg chg="add mod">
          <ac:chgData name="Arjan Kamberg" userId="2cfeac95-aab1-41a7-bca5-796b19d85bc0" providerId="ADAL" clId="{D45726F3-9156-7844-92AC-D2DC3CD1AD03}" dt="2021-11-08T17:52:07.398" v="451" actId="1076"/>
          <ac:spMkLst>
            <pc:docMk/>
            <pc:sldMk cId="2740463952" sldId="387"/>
            <ac:spMk id="5" creationId="{8F40FD06-A643-2A41-8CA5-ACA412BD8C08}"/>
          </ac:spMkLst>
        </pc:spChg>
        <pc:picChg chg="add mod">
          <ac:chgData name="Arjan Kamberg" userId="2cfeac95-aab1-41a7-bca5-796b19d85bc0" providerId="ADAL" clId="{D45726F3-9156-7844-92AC-D2DC3CD1AD03}" dt="2021-11-08T17:52:14.800" v="453" actId="1076"/>
          <ac:picMkLst>
            <pc:docMk/>
            <pc:sldMk cId="2740463952" sldId="387"/>
            <ac:picMk id="1025" creationId="{6CCFA334-D601-2B45-BFAB-CD3CBA6C640E}"/>
          </ac:picMkLst>
        </pc:picChg>
        <pc:picChg chg="add mod">
          <ac:chgData name="Arjan Kamberg" userId="2cfeac95-aab1-41a7-bca5-796b19d85bc0" providerId="ADAL" clId="{D45726F3-9156-7844-92AC-D2DC3CD1AD03}" dt="2021-11-08T17:52:10.733" v="452" actId="1076"/>
          <ac:picMkLst>
            <pc:docMk/>
            <pc:sldMk cId="2740463952" sldId="387"/>
            <ac:picMk id="1027" creationId="{C03C7598-86BC-3C49-86FB-CBDF0190B54B}"/>
          </ac:picMkLst>
        </pc:picChg>
      </pc:sldChg>
      <pc:sldChg chg="addSp modSp add mod">
        <pc:chgData name="Arjan Kamberg" userId="2cfeac95-aab1-41a7-bca5-796b19d85bc0" providerId="ADAL" clId="{D45726F3-9156-7844-92AC-D2DC3CD1AD03}" dt="2021-11-08T17:53:02.115" v="484" actId="1076"/>
        <pc:sldMkLst>
          <pc:docMk/>
          <pc:sldMk cId="1107129958" sldId="388"/>
        </pc:sldMkLst>
        <pc:spChg chg="add mod">
          <ac:chgData name="Arjan Kamberg" userId="2cfeac95-aab1-41a7-bca5-796b19d85bc0" providerId="ADAL" clId="{D45726F3-9156-7844-92AC-D2DC3CD1AD03}" dt="2021-11-08T17:52:43.064" v="464" actId="20577"/>
          <ac:spMkLst>
            <pc:docMk/>
            <pc:sldMk cId="1107129958" sldId="388"/>
            <ac:spMk id="7" creationId="{B2F1075A-D007-8D48-95A4-52D939A0C43E}"/>
          </ac:spMkLst>
        </pc:spChg>
        <pc:spChg chg="add mod">
          <ac:chgData name="Arjan Kamberg" userId="2cfeac95-aab1-41a7-bca5-796b19d85bc0" providerId="ADAL" clId="{D45726F3-9156-7844-92AC-D2DC3CD1AD03}" dt="2021-11-08T17:53:02.115" v="484" actId="1076"/>
          <ac:spMkLst>
            <pc:docMk/>
            <pc:sldMk cId="1107129958" sldId="388"/>
            <ac:spMk id="8" creationId="{E562710B-9BC3-0349-97A1-BC66118ECBB5}"/>
          </ac:spMkLst>
        </pc:spChg>
      </pc:sldChg>
      <pc:sldChg chg="modSp add mod">
        <pc:chgData name="Arjan Kamberg" userId="2cfeac95-aab1-41a7-bca5-796b19d85bc0" providerId="ADAL" clId="{D45726F3-9156-7844-92AC-D2DC3CD1AD03}" dt="2021-11-08T17:58:15.562" v="982" actId="20577"/>
        <pc:sldMkLst>
          <pc:docMk/>
          <pc:sldMk cId="3161693243" sldId="389"/>
        </pc:sldMkLst>
        <pc:spChg chg="mod">
          <ac:chgData name="Arjan Kamberg" userId="2cfeac95-aab1-41a7-bca5-796b19d85bc0" providerId="ADAL" clId="{D45726F3-9156-7844-92AC-D2DC3CD1AD03}" dt="2021-11-08T17:57:15.817" v="803" actId="20577"/>
          <ac:spMkLst>
            <pc:docMk/>
            <pc:sldMk cId="3161693243" sldId="389"/>
            <ac:spMk id="2" creationId="{23F271A3-539B-5343-A6E5-878A1FC0B924}"/>
          </ac:spMkLst>
        </pc:spChg>
        <pc:spChg chg="mod">
          <ac:chgData name="Arjan Kamberg" userId="2cfeac95-aab1-41a7-bca5-796b19d85bc0" providerId="ADAL" clId="{D45726F3-9156-7844-92AC-D2DC3CD1AD03}" dt="2021-11-08T17:58:15.562" v="982" actId="20577"/>
          <ac:spMkLst>
            <pc:docMk/>
            <pc:sldMk cId="3161693243" sldId="389"/>
            <ac:spMk id="5" creationId="{55793CCC-3C4A-FA46-A016-F9585AE291A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25ED37B6-3D2B-42F6-B75F-7E9C925A2B78}" type="datetimeFigureOut">
              <a:rPr lang="nl-NL" smtClean="0"/>
              <a:t>30-08-2023</a:t>
            </a:fld>
            <a:endParaRPr lang="nl-NL"/>
          </a:p>
        </p:txBody>
      </p:sp>
      <p:sp>
        <p:nvSpPr>
          <p:cNvPr id="4" name="Tijdelijke aanduiding voor voettekst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0D9F7AB-EA22-43B3-A547-9779962390FA}" type="slidenum">
              <a:rPr lang="nl-NL" smtClean="0"/>
              <a:t>‹#›</a:t>
            </a:fld>
            <a:endParaRPr lang="nl-NL"/>
          </a:p>
        </p:txBody>
      </p:sp>
    </p:spTree>
    <p:extLst>
      <p:ext uri="{BB962C8B-B14F-4D97-AF65-F5344CB8AC3E}">
        <p14:creationId xmlns:p14="http://schemas.microsoft.com/office/powerpoint/2010/main" val="4207327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7D95C54-6F9B-4C49-BF56-4D62B2D71ED9}" type="datetimeFigureOut">
              <a:rPr lang="nl-NL" smtClean="0"/>
              <a:t>30-08-2023</a:t>
            </a:fld>
            <a:endParaRPr lang="nl-NL"/>
          </a:p>
        </p:txBody>
      </p:sp>
      <p:sp>
        <p:nvSpPr>
          <p:cNvPr id="4" name="Tijdelijke aanduiding voor dia-afbeelding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03F426EE-4AAC-45A7-A5E5-372300C4F3E7}" type="slidenum">
              <a:rPr lang="nl-NL" smtClean="0"/>
              <a:t>‹#›</a:t>
            </a:fld>
            <a:endParaRPr lang="nl-NL"/>
          </a:p>
        </p:txBody>
      </p:sp>
    </p:spTree>
    <p:extLst>
      <p:ext uri="{BB962C8B-B14F-4D97-AF65-F5344CB8AC3E}">
        <p14:creationId xmlns:p14="http://schemas.microsoft.com/office/powerpoint/2010/main" val="3227049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1C49-1C46-49F4-8524-2AE7B28EE25B}"/>
              </a:ext>
            </a:extLst>
          </p:cNvPr>
          <p:cNvSpPr>
            <a:spLocks noGrp="1"/>
          </p:cNvSpPr>
          <p:nvPr>
            <p:ph type="ctrTitle"/>
          </p:nvPr>
        </p:nvSpPr>
        <p:spPr>
          <a:xfrm>
            <a:off x="648000" y="1213200"/>
            <a:ext cx="9144000" cy="2387600"/>
          </a:xfrm>
        </p:spPr>
        <p:txBody>
          <a:bodyPr anchor="b">
            <a:normAutofit/>
          </a:bodyPr>
          <a:lstStyle>
            <a:lvl1pPr algn="l">
              <a:defRPr sz="4000">
                <a:solidFill>
                  <a:schemeClr val="bg1"/>
                </a:solidFill>
              </a:defRPr>
            </a:lvl1pPr>
          </a:lstStyle>
          <a:p>
            <a:r>
              <a:rPr lang="nl-NL" dirty="0"/>
              <a:t>Klik om de stijl te bewerken</a:t>
            </a:r>
          </a:p>
        </p:txBody>
      </p:sp>
      <p:sp>
        <p:nvSpPr>
          <p:cNvPr id="3" name="Ondertitel 2">
            <a:extLst>
              <a:ext uri="{FF2B5EF4-FFF2-40B4-BE49-F238E27FC236}">
                <a16:creationId xmlns:a16="http://schemas.microsoft.com/office/drawing/2014/main" id="{998A410B-9BD8-459B-A5C9-E569C956DBAC}"/>
              </a:ext>
            </a:extLst>
          </p:cNvPr>
          <p:cNvSpPr>
            <a:spLocks noGrp="1"/>
          </p:cNvSpPr>
          <p:nvPr>
            <p:ph type="subTitle" idx="1"/>
          </p:nvPr>
        </p:nvSpPr>
        <p:spPr>
          <a:xfrm>
            <a:off x="648000" y="3628800"/>
            <a:ext cx="9144000" cy="1655762"/>
          </a:xfrm>
        </p:spPr>
        <p:txBody>
          <a:bodyPr>
            <a:normAutofit/>
          </a:bodyPr>
          <a:lstStyle>
            <a:lvl1pPr marL="0" indent="0" algn="l">
              <a:buNone/>
              <a:defRPr sz="23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p:txBody>
      </p:sp>
    </p:spTree>
    <p:extLst>
      <p:ext uri="{BB962C8B-B14F-4D97-AF65-F5344CB8AC3E}">
        <p14:creationId xmlns:p14="http://schemas.microsoft.com/office/powerpoint/2010/main" val="3992541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ntent pagina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7" y="3024129"/>
            <a:ext cx="10514453" cy="463290"/>
          </a:xfrm>
        </p:spPr>
        <p:txBody>
          <a:bodyPr anchor="b">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7" y="1825199"/>
            <a:ext cx="10515600" cy="1141521"/>
          </a:xfrm>
        </p:spPr>
        <p:txBody>
          <a:bodyPr/>
          <a:lstStyle>
            <a:lvl1pPr marL="0" indent="0">
              <a:buNone/>
              <a:defRPr/>
            </a:lvl1pPr>
          </a:lstStyle>
          <a:p>
            <a:pPr lvl="0"/>
            <a:r>
              <a:rPr lang="nl-NL" dirty="0"/>
              <a:t>Tekststijl van het model bewerken</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839786" y="3505993"/>
            <a:ext cx="10514453" cy="2610327"/>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218235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pagina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5157787"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1825200"/>
            <a:ext cx="5183188" cy="43524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4131507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agina 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8" y="1825200"/>
            <a:ext cx="5157787" cy="420160"/>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8" y="2386160"/>
            <a:ext cx="5157787" cy="3809791"/>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2377440"/>
            <a:ext cx="5183188" cy="3812223"/>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
        <p:nvSpPr>
          <p:cNvPr id="8" name="Tijdelijke aanduiding voor tekst 2">
            <a:extLst>
              <a:ext uri="{FF2B5EF4-FFF2-40B4-BE49-F238E27FC236}">
                <a16:creationId xmlns:a16="http://schemas.microsoft.com/office/drawing/2014/main" id="{DC601E99-9497-4178-A2EB-E175A14E24C1}"/>
              </a:ext>
            </a:extLst>
          </p:cNvPr>
          <p:cNvSpPr>
            <a:spLocks noGrp="1"/>
          </p:cNvSpPr>
          <p:nvPr>
            <p:ph type="body" idx="10"/>
          </p:nvPr>
        </p:nvSpPr>
        <p:spPr>
          <a:xfrm>
            <a:off x="6172200" y="1825200"/>
            <a:ext cx="5182040" cy="414738"/>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Tree>
    <p:extLst>
      <p:ext uri="{BB962C8B-B14F-4D97-AF65-F5344CB8AC3E}">
        <p14:creationId xmlns:p14="http://schemas.microsoft.com/office/powerpoint/2010/main" val="966699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agina 5">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3537874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chter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315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agina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10515600"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162636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agina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7" y="3024129"/>
            <a:ext cx="10514453" cy="463290"/>
          </a:xfrm>
        </p:spPr>
        <p:txBody>
          <a:bodyPr anchor="b">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7" y="1825199"/>
            <a:ext cx="10515600" cy="1141521"/>
          </a:xfrm>
        </p:spPr>
        <p:txBody>
          <a:bodyPr/>
          <a:lstStyle>
            <a:lvl1pPr marL="0" indent="0">
              <a:buNone/>
              <a:defRPr/>
            </a:lvl1pPr>
          </a:lstStyle>
          <a:p>
            <a:pPr lvl="0"/>
            <a:r>
              <a:rPr lang="nl-NL" dirty="0"/>
              <a:t>Tekststijl van het model bewerken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839786" y="3505993"/>
            <a:ext cx="10514453" cy="2610327"/>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337858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agina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5157787"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1825200"/>
            <a:ext cx="5183188"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358649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agina 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8" y="1825200"/>
            <a:ext cx="5157787" cy="420160"/>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8" y="2386160"/>
            <a:ext cx="5157787" cy="3809791"/>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2377440"/>
            <a:ext cx="5183188" cy="3812223"/>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
        <p:nvSpPr>
          <p:cNvPr id="8" name="Tijdelijke aanduiding voor tekst 2">
            <a:extLst>
              <a:ext uri="{FF2B5EF4-FFF2-40B4-BE49-F238E27FC236}">
                <a16:creationId xmlns:a16="http://schemas.microsoft.com/office/drawing/2014/main" id="{DC601E99-9497-4178-A2EB-E175A14E24C1}"/>
              </a:ext>
            </a:extLst>
          </p:cNvPr>
          <p:cNvSpPr>
            <a:spLocks noGrp="1"/>
          </p:cNvSpPr>
          <p:nvPr>
            <p:ph type="body" idx="10"/>
          </p:nvPr>
        </p:nvSpPr>
        <p:spPr>
          <a:xfrm>
            <a:off x="6172200" y="1825200"/>
            <a:ext cx="5182040" cy="414738"/>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Tree>
    <p:extLst>
      <p:ext uri="{BB962C8B-B14F-4D97-AF65-F5344CB8AC3E}">
        <p14:creationId xmlns:p14="http://schemas.microsoft.com/office/powerpoint/2010/main" val="1810119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agina 5">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101341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chter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74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el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1C49-1C46-49F4-8524-2AE7B28EE25B}"/>
              </a:ext>
            </a:extLst>
          </p:cNvPr>
          <p:cNvSpPr>
            <a:spLocks noGrp="1"/>
          </p:cNvSpPr>
          <p:nvPr>
            <p:ph type="ctrTitle"/>
          </p:nvPr>
        </p:nvSpPr>
        <p:spPr>
          <a:xfrm>
            <a:off x="648000" y="1213200"/>
            <a:ext cx="9144000" cy="2387600"/>
          </a:xfrm>
        </p:spPr>
        <p:txBody>
          <a:bodyPr anchor="b">
            <a:normAutofit/>
          </a:bodyPr>
          <a:lstStyle>
            <a:lvl1pPr algn="l">
              <a:defRPr sz="4000">
                <a:solidFill>
                  <a:schemeClr val="bg1"/>
                </a:solidFill>
              </a:defRPr>
            </a:lvl1pPr>
          </a:lstStyle>
          <a:p>
            <a:r>
              <a:rPr lang="nl-NL" dirty="0"/>
              <a:t>Klik om de stijl te bewerken</a:t>
            </a:r>
          </a:p>
        </p:txBody>
      </p:sp>
      <p:sp>
        <p:nvSpPr>
          <p:cNvPr id="3" name="Ondertitel 2">
            <a:extLst>
              <a:ext uri="{FF2B5EF4-FFF2-40B4-BE49-F238E27FC236}">
                <a16:creationId xmlns:a16="http://schemas.microsoft.com/office/drawing/2014/main" id="{998A410B-9BD8-459B-A5C9-E569C956DBAC}"/>
              </a:ext>
            </a:extLst>
          </p:cNvPr>
          <p:cNvSpPr>
            <a:spLocks noGrp="1"/>
          </p:cNvSpPr>
          <p:nvPr>
            <p:ph type="subTitle" idx="1"/>
          </p:nvPr>
        </p:nvSpPr>
        <p:spPr>
          <a:xfrm>
            <a:off x="648000" y="3628800"/>
            <a:ext cx="9144000" cy="1655762"/>
          </a:xfrm>
        </p:spPr>
        <p:txBody>
          <a:bodyPr>
            <a:normAutofit/>
          </a:bodyPr>
          <a:lstStyle>
            <a:lvl1pPr marL="0" indent="0" algn="l">
              <a:buNone/>
              <a:defRPr sz="23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p:txBody>
      </p:sp>
    </p:spTree>
    <p:extLst>
      <p:ext uri="{BB962C8B-B14F-4D97-AF65-F5344CB8AC3E}">
        <p14:creationId xmlns:p14="http://schemas.microsoft.com/office/powerpoint/2010/main" val="402150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pagina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10515600"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32727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6D926144-5588-465D-81DA-2A0058E14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a:extLst>
              <a:ext uri="{FF2B5EF4-FFF2-40B4-BE49-F238E27FC236}">
                <a16:creationId xmlns:a16="http://schemas.microsoft.com/office/drawing/2014/main" id="{56F7FD58-FB91-411B-A3ED-8E78372DD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896654201"/>
      </p:ext>
    </p:extLst>
  </p:cSld>
  <p:clrMap bg1="lt1" tx1="dk1" bg2="lt2" tx2="dk2" accent1="accent1" accent2="accent2" accent3="accent3" accent4="accent4" accent5="accent5" accent6="accent6" hlink="hlink" folHlink="folHlink"/>
  <p:sldLayoutIdLst>
    <p:sldLayoutId id="2147483660" r:id="rId1"/>
    <p:sldLayoutId id="2147483664" r:id="rId2"/>
    <p:sldLayoutId id="2147483666" r:id="rId3"/>
    <p:sldLayoutId id="2147483667" r:id="rId4"/>
    <p:sldLayoutId id="2147483668" r:id="rId5"/>
    <p:sldLayoutId id="2147483669" r:id="rId6"/>
    <p:sldLayoutId id="2147483665" r:id="rId7"/>
  </p:sldLayoutIdLst>
  <p:txStyles>
    <p:titleStyle>
      <a:lvl1pPr algn="l" defTabSz="914400" rtl="0" eaLnBrk="1" latinLnBrk="0" hangingPunct="1">
        <a:lnSpc>
          <a:spcPct val="90000"/>
        </a:lnSpc>
        <a:spcBef>
          <a:spcPct val="0"/>
        </a:spcBef>
        <a:buNone/>
        <a:defRPr sz="2600" kern="1200">
          <a:solidFill>
            <a:srgbClr val="00A78E"/>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7F807F"/>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rgbClr val="7F807F"/>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rgbClr val="7F807F"/>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6D926144-5588-465D-81DA-2A0058E14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a:extLst>
              <a:ext uri="{FF2B5EF4-FFF2-40B4-BE49-F238E27FC236}">
                <a16:creationId xmlns:a16="http://schemas.microsoft.com/office/drawing/2014/main" id="{56F7FD58-FB91-411B-A3ED-8E78372DD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410796322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Lst>
  <p:txStyles>
    <p:titleStyle>
      <a:lvl1pPr algn="l" defTabSz="914400" rtl="0" eaLnBrk="1" latinLnBrk="0" hangingPunct="1">
        <a:lnSpc>
          <a:spcPct val="90000"/>
        </a:lnSpc>
        <a:spcBef>
          <a:spcPct val="0"/>
        </a:spcBef>
        <a:buNone/>
        <a:defRPr sz="2600" kern="1200">
          <a:solidFill>
            <a:srgbClr val="00A78E"/>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7F807F"/>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rgbClr val="7F807F"/>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rgbClr val="7F807F"/>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504648F9-71D5-4088-A705-93B3953EDA91}"/>
              </a:ext>
            </a:extLst>
          </p:cNvPr>
          <p:cNvSpPr>
            <a:spLocks noGrp="1"/>
          </p:cNvSpPr>
          <p:nvPr>
            <p:ph type="ctrTitle"/>
          </p:nvPr>
        </p:nvSpPr>
        <p:spPr>
          <a:xfrm>
            <a:off x="648000" y="1213199"/>
            <a:ext cx="9144000" cy="4273201"/>
          </a:xfrm>
        </p:spPr>
        <p:txBody>
          <a:bodyPr>
            <a:normAutofit/>
          </a:bodyPr>
          <a:lstStyle/>
          <a:p>
            <a:r>
              <a:rPr lang="nl-NL" sz="8800" dirty="0"/>
              <a:t>Embedded Design</a:t>
            </a:r>
            <a:br>
              <a:rPr lang="nl-NL" dirty="0"/>
            </a:br>
            <a:endParaRPr lang="nl-NL" dirty="0"/>
          </a:p>
        </p:txBody>
      </p:sp>
      <p:sp>
        <p:nvSpPr>
          <p:cNvPr id="9" name="Ondertitel 8">
            <a:extLst>
              <a:ext uri="{FF2B5EF4-FFF2-40B4-BE49-F238E27FC236}">
                <a16:creationId xmlns:a16="http://schemas.microsoft.com/office/drawing/2014/main" id="{1471ABD2-F351-48BA-AB76-DC579A2D3CEB}"/>
              </a:ext>
            </a:extLst>
          </p:cNvPr>
          <p:cNvSpPr>
            <a:spLocks noGrp="1"/>
          </p:cNvSpPr>
          <p:nvPr>
            <p:ph type="subTitle" idx="1"/>
          </p:nvPr>
        </p:nvSpPr>
        <p:spPr>
          <a:xfrm>
            <a:off x="9556869" y="6267497"/>
            <a:ext cx="3336171" cy="433749"/>
          </a:xfrm>
        </p:spPr>
        <p:txBody>
          <a:bodyPr/>
          <a:lstStyle/>
          <a:p>
            <a:r>
              <a:rPr lang="nl-NL" dirty="0"/>
              <a:t>Samen Da Vinci</a:t>
            </a:r>
          </a:p>
        </p:txBody>
      </p:sp>
    </p:spTree>
    <p:extLst>
      <p:ext uri="{BB962C8B-B14F-4D97-AF65-F5344CB8AC3E}">
        <p14:creationId xmlns:p14="http://schemas.microsoft.com/office/powerpoint/2010/main" val="248983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CA55-D98B-D92C-00FB-81F842002919}"/>
              </a:ext>
            </a:extLst>
          </p:cNvPr>
          <p:cNvSpPr>
            <a:spLocks noGrp="1"/>
          </p:cNvSpPr>
          <p:nvPr>
            <p:ph type="title"/>
          </p:nvPr>
        </p:nvSpPr>
        <p:spPr/>
        <p:txBody>
          <a:bodyPr/>
          <a:lstStyle/>
          <a:p>
            <a:r>
              <a:rPr lang="en-NL" dirty="0"/>
              <a:t>Opdracht 5 : </a:t>
            </a:r>
          </a:p>
        </p:txBody>
      </p:sp>
      <p:sp>
        <p:nvSpPr>
          <p:cNvPr id="3" name="Content Placeholder 2">
            <a:extLst>
              <a:ext uri="{FF2B5EF4-FFF2-40B4-BE49-F238E27FC236}">
                <a16:creationId xmlns:a16="http://schemas.microsoft.com/office/drawing/2014/main" id="{AEAFAD06-32E9-4BFD-C0E7-ACB8E1D91417}"/>
              </a:ext>
            </a:extLst>
          </p:cNvPr>
          <p:cNvSpPr>
            <a:spLocks noGrp="1"/>
          </p:cNvSpPr>
          <p:nvPr>
            <p:ph sz="half" idx="2"/>
          </p:nvPr>
        </p:nvSpPr>
        <p:spPr>
          <a:xfrm>
            <a:off x="838800" y="1512277"/>
            <a:ext cx="10515600" cy="5169877"/>
          </a:xfrm>
        </p:spPr>
        <p:txBody>
          <a:bodyPr>
            <a:normAutofit/>
          </a:bodyPr>
          <a:lstStyle/>
          <a:p>
            <a:r>
              <a:rPr lang="nl-NL" sz="1800" dirty="0">
                <a:effectLst/>
                <a:latin typeface="Calibri" panose="020F0502020204030204" pitchFamily="34" charset="0"/>
                <a:ea typeface="Calibri" panose="020F0502020204030204" pitchFamily="34" charset="0"/>
                <a:cs typeface="Times New Roman" panose="02020603050405020304" pitchFamily="18" charset="0"/>
              </a:rPr>
              <a:t>Naam opdracht:  	Kluisslot met numeriek toetsenbord, LCD display en elektrisch slot</a:t>
            </a:r>
            <a:endParaRPr lang="nl-NL" sz="1800" dirty="0">
              <a:latin typeface="Calibri" panose="020F0502020204030204" pitchFamily="34" charset="0"/>
              <a:ea typeface="Calibri" panose="020F0502020204030204" pitchFamily="34" charset="0"/>
              <a:cs typeface="Times New Roman" panose="02020603050405020304" pitchFamily="18" charset="0"/>
            </a:endParaRPr>
          </a:p>
          <a:p>
            <a:r>
              <a:rPr lang="nl-NL" sz="1800" dirty="0">
                <a:effectLst/>
                <a:latin typeface="Calibri" panose="020F0502020204030204" pitchFamily="34" charset="0"/>
                <a:ea typeface="Calibri" panose="020F0502020204030204" pitchFamily="34" charset="0"/>
                <a:cs typeface="Times New Roman" panose="02020603050405020304" pitchFamily="18" charset="0"/>
              </a:rPr>
              <a:t>Context: 		Tijdens de Proeve van Bekwaamheid ontwerpt en maakt de student een Kluisslot 			met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Keypad</a:t>
            </a:r>
            <a:r>
              <a:rPr lang="nl-NL" sz="1800" dirty="0">
                <a:effectLst/>
                <a:latin typeface="Calibri" panose="020F0502020204030204" pitchFamily="34" charset="0"/>
                <a:ea typeface="Calibri" panose="020F0502020204030204" pitchFamily="34" charset="0"/>
                <a:cs typeface="Times New Roman" panose="02020603050405020304" pitchFamily="18" charset="0"/>
              </a:rPr>
              <a:t> en Actuator (spoel).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Het Kluisslot heeft een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keypad</a:t>
            </a:r>
            <a:r>
              <a:rPr lang="nl-NL" sz="1800" dirty="0">
                <a:effectLst/>
                <a:latin typeface="Calibri" panose="020F0502020204030204" pitchFamily="34" charset="0"/>
                <a:ea typeface="Calibri" panose="020F0502020204030204" pitchFamily="34" charset="0"/>
                <a:cs typeface="Times New Roman" panose="02020603050405020304" pitchFamily="18" charset="0"/>
              </a:rPr>
              <a:t> en een LCD scherm om de toegang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interactief te maken.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Het kluisslot toont op een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LCD-display</a:t>
            </a:r>
            <a:r>
              <a:rPr lang="nl-NL" sz="1800" dirty="0">
                <a:effectLst/>
                <a:latin typeface="Calibri" panose="020F0502020204030204" pitchFamily="34" charset="0"/>
                <a:ea typeface="Calibri" panose="020F0502020204030204" pitchFamily="34" charset="0"/>
                <a:cs typeface="Times New Roman" panose="02020603050405020304" pitchFamily="18" charset="0"/>
              </a:rPr>
              <a:t> de gegevens die van belang zijn om 				toegang te krijgen.</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Resultaat:</a:t>
            </a:r>
            <a:r>
              <a:rPr lang="nl-NL" sz="1800" dirty="0">
                <a:latin typeface="Calibri" panose="020F0502020204030204" pitchFamily="34" charset="0"/>
                <a:ea typeface="Calibri" panose="020F0502020204030204" pitchFamily="34" charset="0"/>
                <a:cs typeface="Times New Roman" panose="02020603050405020304" pitchFamily="18" charset="0"/>
              </a:rPr>
              <a:t>		</a:t>
            </a:r>
            <a:r>
              <a:rPr lang="nl-NL" sz="1800" dirty="0">
                <a:effectLst/>
                <a:latin typeface="Calibri" panose="020F0502020204030204" pitchFamily="34" charset="0"/>
                <a:ea typeface="Calibri" panose="020F0502020204030204" pitchFamily="34" charset="0"/>
                <a:cs typeface="Times New Roman" panose="02020603050405020304" pitchFamily="18" charset="0"/>
              </a:rPr>
              <a:t>Werkend kluisslot waarmee de spoel van het kluisslot bekrachtigd kan worden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als de juiste toegangscode ingetoetst is.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Opdracht: 		Tijdens de Proeve van Bekwaamheid ontwerpt de student de besturing van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rondom een kluisslot.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Verder moet het geheel worden voorzien van een LCD display en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keypad</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Op het LCD display moet zichtbaar worden gemaakt:</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 Welkom</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-Begeleiding/aanwijzingen etc. naar de gebruiker.  		</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2290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CA55-D98B-D92C-00FB-81F842002919}"/>
              </a:ext>
            </a:extLst>
          </p:cNvPr>
          <p:cNvSpPr>
            <a:spLocks noGrp="1"/>
          </p:cNvSpPr>
          <p:nvPr>
            <p:ph type="title"/>
          </p:nvPr>
        </p:nvSpPr>
        <p:spPr/>
        <p:txBody>
          <a:bodyPr/>
          <a:lstStyle/>
          <a:p>
            <a:r>
              <a:rPr lang="en-NL" dirty="0"/>
              <a:t>Opdracht 6 : </a:t>
            </a:r>
          </a:p>
        </p:txBody>
      </p:sp>
      <p:sp>
        <p:nvSpPr>
          <p:cNvPr id="3" name="Content Placeholder 2">
            <a:extLst>
              <a:ext uri="{FF2B5EF4-FFF2-40B4-BE49-F238E27FC236}">
                <a16:creationId xmlns:a16="http://schemas.microsoft.com/office/drawing/2014/main" id="{AEAFAD06-32E9-4BFD-C0E7-ACB8E1D91417}"/>
              </a:ext>
            </a:extLst>
          </p:cNvPr>
          <p:cNvSpPr>
            <a:spLocks noGrp="1"/>
          </p:cNvSpPr>
          <p:nvPr>
            <p:ph sz="half" idx="2"/>
          </p:nvPr>
        </p:nvSpPr>
        <p:spPr>
          <a:xfrm>
            <a:off x="838800" y="1535723"/>
            <a:ext cx="10515600" cy="5205046"/>
          </a:xfrm>
        </p:spPr>
        <p:txBody>
          <a:bodyPr>
            <a:normAutofit fontScale="92500" lnSpcReduction="10000"/>
          </a:bodyPr>
          <a:lstStyle/>
          <a:p>
            <a:pPr marL="0" indent="0">
              <a:lnSpc>
                <a:spcPct val="107000"/>
              </a:lnSpc>
              <a:spcAft>
                <a:spcPts val="800"/>
              </a:spcAft>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Naam opdracht:  	Personenteller met teller op LCD display en reset functie met sleutelschakelaar </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Context: 		Tijdens de Proeve van Bekwaamheid ontwerpt en maakt de student een</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Personenteller met weergave van de telling op een LCD display.</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a:latin typeface="Calibri" panose="020F0502020204030204" pitchFamily="34" charset="0"/>
                <a:ea typeface="Calibri" panose="020F0502020204030204" pitchFamily="34" charset="0"/>
                <a:cs typeface="Times New Roman" panose="02020603050405020304" pitchFamily="18" charset="0"/>
              </a:rPr>
              <a:t>	</a:t>
            </a:r>
            <a:r>
              <a:rPr lang="nl-NL" sz="1800" dirty="0">
                <a:effectLst/>
                <a:latin typeface="Calibri" panose="020F0502020204030204" pitchFamily="34" charset="0"/>
                <a:ea typeface="Calibri" panose="020F0502020204030204" pitchFamily="34" charset="0"/>
                <a:cs typeface="Times New Roman" panose="02020603050405020304" pitchFamily="18" charset="0"/>
              </a:rPr>
              <a:t>De personenteller moet worden voorzien van een sleutelschakelaar om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telling weer op nul te kunnen zetten. (I.v.m. start nieuwe meting)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personenteller toont op het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LCD-display</a:t>
            </a:r>
            <a:r>
              <a:rPr lang="nl-NL" sz="1800" dirty="0">
                <a:effectLst/>
                <a:latin typeface="Calibri" panose="020F0502020204030204" pitchFamily="34" charset="0"/>
                <a:ea typeface="Calibri" panose="020F0502020204030204" pitchFamily="34" charset="0"/>
                <a:cs typeface="Times New Roman" panose="02020603050405020304" pitchFamily="18" charset="0"/>
              </a:rPr>
              <a:t> het aantal gedetecteerde personen</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sinds het begin van de telling.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Resultaat:       	Werkende personenteller die ingezet kan worden tijdens evenementen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en verkeer gerelateerde tellingen. </a:t>
            </a:r>
          </a:p>
          <a:p>
            <a:pPr marL="0" indent="0">
              <a:lnSpc>
                <a:spcPct val="107000"/>
              </a:lnSpc>
              <a:spcAft>
                <a:spcPts val="800"/>
              </a:spcAft>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Opdracht:		Tijdens de Proeve van Bekwaamheid ontwerpt de student de besturing van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personenteller.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Verder moet het geheel worden voorzien van een LCD display en sleutelschakelaar.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student zoekt zelf ook naar de meest geschikte sensor.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Op het LCD display moet zichtbaar worden gemaakt:</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 Welkom</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 Aantal getelde personen.  		</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7914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CA55-D98B-D92C-00FB-81F842002919}"/>
              </a:ext>
            </a:extLst>
          </p:cNvPr>
          <p:cNvSpPr>
            <a:spLocks noGrp="1"/>
          </p:cNvSpPr>
          <p:nvPr>
            <p:ph type="title"/>
          </p:nvPr>
        </p:nvSpPr>
        <p:spPr/>
        <p:txBody>
          <a:bodyPr/>
          <a:lstStyle/>
          <a:p>
            <a:r>
              <a:rPr lang="en-NL" dirty="0"/>
              <a:t>Opdracht 7 : </a:t>
            </a:r>
          </a:p>
        </p:txBody>
      </p:sp>
      <p:sp>
        <p:nvSpPr>
          <p:cNvPr id="3" name="Content Placeholder 2">
            <a:extLst>
              <a:ext uri="{FF2B5EF4-FFF2-40B4-BE49-F238E27FC236}">
                <a16:creationId xmlns:a16="http://schemas.microsoft.com/office/drawing/2014/main" id="{AEAFAD06-32E9-4BFD-C0E7-ACB8E1D91417}"/>
              </a:ext>
            </a:extLst>
          </p:cNvPr>
          <p:cNvSpPr>
            <a:spLocks noGrp="1"/>
          </p:cNvSpPr>
          <p:nvPr>
            <p:ph sz="half" idx="2"/>
          </p:nvPr>
        </p:nvSpPr>
        <p:spPr>
          <a:xfrm>
            <a:off x="838800" y="1559169"/>
            <a:ext cx="10515600" cy="4933706"/>
          </a:xfrm>
        </p:spPr>
        <p:txBody>
          <a:bodyPr>
            <a:normAutofit/>
          </a:bodyPr>
          <a:lstStyle/>
          <a:p>
            <a:pPr marL="0" indent="0">
              <a:lnSpc>
                <a:spcPct val="107000"/>
              </a:lnSpc>
              <a:spcAft>
                <a:spcPts val="800"/>
              </a:spcAft>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Naam opdracht:  </a:t>
            </a:r>
            <a:r>
              <a:rPr lang="nl-NL" sz="1800" dirty="0">
                <a:latin typeface="Calibri" panose="020F0502020204030204" pitchFamily="34" charset="0"/>
                <a:ea typeface="Calibri" panose="020F0502020204030204" pitchFamily="34" charset="0"/>
                <a:cs typeface="Times New Roman" panose="02020603050405020304" pitchFamily="18" charset="0"/>
              </a:rPr>
              <a:t>	</a:t>
            </a:r>
            <a:r>
              <a:rPr lang="nl-NL" sz="1800" dirty="0">
                <a:latin typeface="Calibri" panose="020F0502020204030204" pitchFamily="34" charset="0"/>
                <a:cs typeface="Times New Roman" panose="02020603050405020304" pitchFamily="18" charset="0"/>
              </a:rPr>
              <a:t>Beregeningsautomaat met 2 vochtsensors</a:t>
            </a:r>
            <a:r>
              <a:rPr lang="nl-NL" sz="1800" dirty="0">
                <a:effectLst/>
                <a:latin typeface="Calibri" panose="020F0502020204030204" pitchFamily="34" charset="0"/>
                <a:ea typeface="Calibri" panose="020F0502020204030204" pitchFamily="34" charset="0"/>
                <a:cs typeface="Times New Roman" panose="02020603050405020304" pitchFamily="18" charset="0"/>
              </a:rPr>
              <a:t>, elektrische waterklep en een LCD display </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Context:		Tijdens de Proeve van Bekwaamheid ontwerpt en maakt de student een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Waterautomaat met 2 vochtsensors, een elektrische waterklep en een LCD display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Op het LCD moet worden getoond welke vochtwaarde de 2 sensoren op dat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moment meten.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Ook de stand van de elektrische klep (open/dicht) moet op het LCD display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worden getoond.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Opdracht:  	Tijdens de Proeve van Bekwaamheid ontwerpt de student de besturing van       </a:t>
            </a:r>
            <a:br>
              <a:rPr lang="nl-NL" sz="1800" dirty="0">
                <a:latin typeface="Calibri" panose="020F0502020204030204" pitchFamily="34" charset="0"/>
                <a:ea typeface="Calibri" panose="020F0502020204030204" pitchFamily="34" charset="0"/>
                <a:cs typeface="Times New Roman" panose="02020603050405020304" pitchFamily="18" charset="0"/>
              </a:rPr>
            </a:br>
            <a:r>
              <a:rPr lang="nl-NL" sz="1800" dirty="0">
                <a:latin typeface="Calibri" panose="020F0502020204030204" pitchFamily="34" charset="0"/>
                <a:ea typeface="Calibri" panose="020F0502020204030204" pitchFamily="34" charset="0"/>
                <a:cs typeface="Times New Roman" panose="02020603050405020304" pitchFamily="18" charset="0"/>
              </a:rPr>
              <a:t>		</a:t>
            </a:r>
            <a:r>
              <a:rPr lang="nl-NL" sz="1800" dirty="0">
                <a:effectLst/>
                <a:latin typeface="Calibri" panose="020F0502020204030204" pitchFamily="34" charset="0"/>
                <a:ea typeface="Calibri" panose="020F0502020204030204" pitchFamily="34" charset="0"/>
                <a:cs typeface="Times New Roman" panose="02020603050405020304" pitchFamily="18" charset="0"/>
              </a:rPr>
              <a:t>de Waterautomaat.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Verder moet het geheel worden voorzien van 2 vochtsensoren, een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elektrische waterklep en een LCD display.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student zoekt zelf naar de meest geschikte sensoren.    			                          		</a:t>
            </a:r>
          </a:p>
          <a:p>
            <a:pPr marL="0" indent="0">
              <a:buNone/>
            </a:pPr>
            <a:r>
              <a:rPr lang="nl-NL" sz="1800" dirty="0">
                <a:latin typeface="Calibri" panose="020F0502020204030204" pitchFamily="34" charset="0"/>
                <a:ea typeface="Calibri" panose="020F0502020204030204" pitchFamily="34" charset="0"/>
                <a:cs typeface="Times New Roman" panose="02020603050405020304" pitchFamily="18" charset="0"/>
              </a:rPr>
              <a:t>		</a:t>
            </a:r>
            <a:r>
              <a:rPr lang="nl-NL" sz="1800" dirty="0">
                <a:effectLst/>
                <a:latin typeface="Calibri" panose="020F0502020204030204" pitchFamily="34" charset="0"/>
                <a:ea typeface="Calibri" panose="020F0502020204030204" pitchFamily="34" charset="0"/>
                <a:cs typeface="Times New Roman" panose="02020603050405020304" pitchFamily="18" charset="0"/>
              </a:rPr>
              <a:t>Op het LCD display moet zichtbaar worden gemaakt:</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Standmelding</a:t>
            </a:r>
            <a:r>
              <a:rPr lang="nl-NL" sz="1800" dirty="0">
                <a:effectLst/>
                <a:latin typeface="Calibri" panose="020F0502020204030204" pitchFamily="34" charset="0"/>
                <a:ea typeface="Calibri" panose="020F0502020204030204" pitchFamily="34" charset="0"/>
                <a:cs typeface="Times New Roman" panose="02020603050405020304" pitchFamily="18" charset="0"/>
              </a:rPr>
              <a:t> waterklep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endParaRPr lang="en-NL" dirty="0"/>
          </a:p>
        </p:txBody>
      </p:sp>
    </p:spTree>
    <p:extLst>
      <p:ext uri="{BB962C8B-B14F-4D97-AF65-F5344CB8AC3E}">
        <p14:creationId xmlns:p14="http://schemas.microsoft.com/office/powerpoint/2010/main" val="4255260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CA55-D98B-D92C-00FB-81F842002919}"/>
              </a:ext>
            </a:extLst>
          </p:cNvPr>
          <p:cNvSpPr>
            <a:spLocks noGrp="1"/>
          </p:cNvSpPr>
          <p:nvPr>
            <p:ph type="title"/>
          </p:nvPr>
        </p:nvSpPr>
        <p:spPr/>
        <p:txBody>
          <a:bodyPr/>
          <a:lstStyle/>
          <a:p>
            <a:r>
              <a:rPr lang="en-NL" dirty="0"/>
              <a:t>Opdracht 8 : </a:t>
            </a:r>
          </a:p>
        </p:txBody>
      </p:sp>
      <p:sp>
        <p:nvSpPr>
          <p:cNvPr id="3" name="Content Placeholder 2">
            <a:extLst>
              <a:ext uri="{FF2B5EF4-FFF2-40B4-BE49-F238E27FC236}">
                <a16:creationId xmlns:a16="http://schemas.microsoft.com/office/drawing/2014/main" id="{AEAFAD06-32E9-4BFD-C0E7-ACB8E1D91417}"/>
              </a:ext>
            </a:extLst>
          </p:cNvPr>
          <p:cNvSpPr>
            <a:spLocks noGrp="1"/>
          </p:cNvSpPr>
          <p:nvPr>
            <p:ph sz="half" idx="2"/>
          </p:nvPr>
        </p:nvSpPr>
        <p:spPr>
          <a:xfrm>
            <a:off x="838800" y="1512277"/>
            <a:ext cx="10515600" cy="5251938"/>
          </a:xfrm>
        </p:spPr>
        <p:txBody>
          <a:bodyPr>
            <a:normAutofit/>
          </a:bodyPr>
          <a:lstStyle/>
          <a:p>
            <a:pPr marL="0" indent="0">
              <a:lnSpc>
                <a:spcPct val="107000"/>
              </a:lnSpc>
              <a:spcAft>
                <a:spcPts val="800"/>
              </a:spcAft>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Naam opdracht:  	Volière-verwarming met een 24V verwarmingselement,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bestuurd door een relais en een digitale temperatuurvoeler.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Context: 		Tijdens de Proeve van Bekwaamheid ontwerpt en maakt de student een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besturing voor een 24V Volière-verwarming om zo de nachthokken vorstvrij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te kunnen houden.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Een temperatuur sensor zorgt ervoor dat het relais, wat het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heater</a:t>
            </a:r>
            <a:r>
              <a:rPr lang="nl-NL" sz="1800" dirty="0">
                <a:effectLst/>
                <a:latin typeface="Calibri" panose="020F0502020204030204" pitchFamily="34" charset="0"/>
                <a:ea typeface="Calibri" panose="020F0502020204030204" pitchFamily="34" charset="0"/>
                <a:cs typeface="Times New Roman" panose="02020603050405020304" pitchFamily="18" charset="0"/>
              </a:rPr>
              <a:t>-element</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van 24VDC voorziet, met een hysterese van 2 </a:t>
            </a:r>
            <a:r>
              <a:rPr lang="nl-NL" sz="1800" dirty="0">
                <a:effectLst/>
                <a:latin typeface="Calibri" panose="020F0502020204030204" pitchFamily="34" charset="0"/>
                <a:ea typeface="Calibri" panose="020F0502020204030204" pitchFamily="34" charset="0"/>
                <a:cs typeface="Calibri" panose="020F0502020204030204" pitchFamily="34" charset="0"/>
              </a:rPr>
              <a:t>ᵒ</a:t>
            </a:r>
            <a:r>
              <a:rPr lang="nl-NL" sz="1800" dirty="0">
                <a:effectLst/>
                <a:latin typeface="Calibri" panose="020F0502020204030204" pitchFamily="34" charset="0"/>
                <a:ea typeface="Calibri" panose="020F0502020204030204" pitchFamily="34" charset="0"/>
                <a:cs typeface="Times New Roman" panose="02020603050405020304" pitchFamily="18" charset="0"/>
              </a:rPr>
              <a:t>C in- en uitgeschakeld wordt.</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a:latin typeface="Calibri" panose="020F0502020204030204" pitchFamily="34" charset="0"/>
                <a:ea typeface="Calibri" panose="020F0502020204030204" pitchFamily="34" charset="0"/>
                <a:cs typeface="Times New Roman" panose="02020603050405020304" pitchFamily="18" charset="0"/>
              </a:rPr>
              <a:t>	</a:t>
            </a:r>
            <a:r>
              <a:rPr lang="nl-NL" sz="1800" dirty="0">
                <a:effectLst/>
                <a:latin typeface="Calibri" panose="020F0502020204030204" pitchFamily="34" charset="0"/>
                <a:ea typeface="Calibri" panose="020F0502020204030204" pitchFamily="34" charset="0"/>
                <a:cs typeface="Times New Roman" panose="02020603050405020304" pitchFamily="18" charset="0"/>
              </a:rPr>
              <a:t>Het geheel wordt nog voorzien van 3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LED’s</a:t>
            </a:r>
            <a:r>
              <a:rPr lang="nl-NL" sz="1800" dirty="0">
                <a:effectLst/>
                <a:latin typeface="Calibri" panose="020F0502020204030204" pitchFamily="34" charset="0"/>
                <a:ea typeface="Calibri" panose="020F0502020204030204" pitchFamily="34" charset="0"/>
                <a:cs typeface="Times New Roman" panose="02020603050405020304" pitchFamily="18" charset="0"/>
              </a:rPr>
              <a:t>: Temp Laag, Temp OK en Temp te Hoog.  </a:t>
            </a:r>
            <a:endParaRPr lang="nl-NL"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Opdracht:  	Tijdens de Proeve van Bekwaamheid ontwerpt de student de besturing van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Volière-verwarming.</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microcontroller die hiervoor gebruikt moet worden is een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Arduino</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Uno</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Verder moet het geheel worden voorzien van een temperatuursensor, een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relais en een 24VDC gelijkspanningsvoeding.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student zoekt zelf naar de meest geschikte temperatuursensor voor dit doel.</a:t>
            </a:r>
            <a:endParaRPr lang="en-NL" dirty="0"/>
          </a:p>
        </p:txBody>
      </p:sp>
    </p:spTree>
    <p:extLst>
      <p:ext uri="{BB962C8B-B14F-4D97-AF65-F5344CB8AC3E}">
        <p14:creationId xmlns:p14="http://schemas.microsoft.com/office/powerpoint/2010/main" val="96418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CA55-D98B-D92C-00FB-81F842002919}"/>
              </a:ext>
            </a:extLst>
          </p:cNvPr>
          <p:cNvSpPr>
            <a:spLocks noGrp="1"/>
          </p:cNvSpPr>
          <p:nvPr>
            <p:ph type="title"/>
          </p:nvPr>
        </p:nvSpPr>
        <p:spPr/>
        <p:txBody>
          <a:bodyPr/>
          <a:lstStyle/>
          <a:p>
            <a:r>
              <a:rPr lang="en-NL" dirty="0"/>
              <a:t>Opdracht 9 : </a:t>
            </a:r>
          </a:p>
        </p:txBody>
      </p:sp>
      <p:sp>
        <p:nvSpPr>
          <p:cNvPr id="3" name="Content Placeholder 2">
            <a:extLst>
              <a:ext uri="{FF2B5EF4-FFF2-40B4-BE49-F238E27FC236}">
                <a16:creationId xmlns:a16="http://schemas.microsoft.com/office/drawing/2014/main" id="{AEAFAD06-32E9-4BFD-C0E7-ACB8E1D91417}"/>
              </a:ext>
            </a:extLst>
          </p:cNvPr>
          <p:cNvSpPr>
            <a:spLocks noGrp="1"/>
          </p:cNvSpPr>
          <p:nvPr>
            <p:ph sz="half" idx="2"/>
          </p:nvPr>
        </p:nvSpPr>
        <p:spPr>
          <a:xfrm>
            <a:off x="838800" y="1512277"/>
            <a:ext cx="10515600" cy="5134708"/>
          </a:xfrm>
        </p:spPr>
        <p:txBody>
          <a:bodyPr>
            <a:normAutofit/>
          </a:bodyPr>
          <a:lstStyle/>
          <a:p>
            <a:pPr marL="0" indent="0">
              <a:lnSpc>
                <a:spcPct val="107000"/>
              </a:lnSpc>
              <a:spcAft>
                <a:spcPts val="800"/>
              </a:spcAft>
              <a:buNone/>
            </a:pPr>
            <a:r>
              <a:rPr lang="nl-NL" sz="2000" dirty="0">
                <a:effectLst/>
                <a:latin typeface="Calibri" panose="020F0502020204030204" pitchFamily="34" charset="0"/>
                <a:ea typeface="Calibri" panose="020F0502020204030204" pitchFamily="34" charset="0"/>
                <a:cs typeface="Times New Roman" panose="02020603050405020304" pitchFamily="18" charset="0"/>
              </a:rPr>
              <a:t>Naam opdracht:  </a:t>
            </a:r>
            <a:r>
              <a:rPr lang="nl-NL" sz="2000" dirty="0">
                <a:latin typeface="Calibri" panose="020F0502020204030204" pitchFamily="34" charset="0"/>
                <a:ea typeface="Calibri" panose="020F0502020204030204" pitchFamily="34" charset="0"/>
                <a:cs typeface="Times New Roman" panose="02020603050405020304" pitchFamily="18" charset="0"/>
              </a:rPr>
              <a:t>	</a:t>
            </a:r>
            <a:r>
              <a:rPr lang="nl-NL" sz="2000" dirty="0">
                <a:latin typeface="Calibri" panose="020F0502020204030204" pitchFamily="34" charset="0"/>
                <a:cs typeface="Times New Roman" panose="02020603050405020304" pitchFamily="18" charset="0"/>
              </a:rPr>
              <a:t> LDR lichtmeting </a:t>
            </a:r>
            <a:r>
              <a:rPr lang="nl-NL" sz="2000" dirty="0" err="1">
                <a:latin typeface="Calibri" panose="020F0502020204030204" pitchFamily="34" charset="0"/>
                <a:cs typeface="Times New Roman" panose="02020603050405020304" pitchFamily="18" charset="0"/>
              </a:rPr>
              <a:t>t.b.v</a:t>
            </a:r>
            <a:r>
              <a:rPr lang="nl-NL" sz="2000" dirty="0">
                <a:latin typeface="Calibri" panose="020F0502020204030204" pitchFamily="34" charset="0"/>
                <a:cs typeface="Times New Roman" panose="02020603050405020304" pitchFamily="18" charset="0"/>
              </a:rPr>
              <a:t> besturing lampen d.m.v. relais</a:t>
            </a:r>
            <a:endParaRPr lang="en-NL" sz="2000" dirty="0">
              <a:latin typeface="Calibri" panose="020F0502020204030204" pitchFamily="34" charset="0"/>
              <a:cs typeface="Times New Roman" panose="02020603050405020304" pitchFamily="18" charset="0"/>
            </a:endParaRPr>
          </a:p>
          <a:p>
            <a:pPr marL="0" indent="0">
              <a:buNone/>
            </a:pPr>
            <a:r>
              <a:rPr lang="nl-NL" sz="2000" dirty="0">
                <a:latin typeface="Calibri" panose="020F0502020204030204" pitchFamily="34" charset="0"/>
                <a:cs typeface="Times New Roman" panose="02020603050405020304" pitchFamily="18" charset="0"/>
              </a:rPr>
              <a:t>Opdracht: 	De student ontwerpt de hard- en software van een LDR lichtmeting. </a:t>
            </a:r>
            <a:br>
              <a:rPr lang="nl-NL" sz="2000" dirty="0">
                <a:latin typeface="Calibri" panose="020F0502020204030204" pitchFamily="34" charset="0"/>
                <a:cs typeface="Times New Roman" panose="02020603050405020304" pitchFamily="18" charset="0"/>
              </a:rPr>
            </a:br>
            <a:r>
              <a:rPr lang="nl-NL" sz="2000" dirty="0">
                <a:latin typeface="Calibri" panose="020F0502020204030204" pitchFamily="34" charset="0"/>
                <a:cs typeface="Times New Roman" panose="02020603050405020304" pitchFamily="18" charset="0"/>
              </a:rPr>
              <a:t>		De  student bepaald ook van welk type LDR weerstand het best gebruik </a:t>
            </a:r>
            <a:br>
              <a:rPr lang="nl-NL" sz="2000" dirty="0">
                <a:latin typeface="Calibri" panose="020F0502020204030204" pitchFamily="34" charset="0"/>
                <a:cs typeface="Times New Roman" panose="02020603050405020304" pitchFamily="18" charset="0"/>
              </a:rPr>
            </a:br>
            <a:r>
              <a:rPr lang="nl-NL" sz="2000" dirty="0">
                <a:latin typeface="Calibri" panose="020F0502020204030204" pitchFamily="34" charset="0"/>
                <a:cs typeface="Times New Roman" panose="02020603050405020304" pitchFamily="18" charset="0"/>
              </a:rPr>
              <a:t>		gemaakt kan worden. Het 	geheel wordt verder ook nog voorzien van 3 relais om</a:t>
            </a:r>
            <a:br>
              <a:rPr lang="nl-NL" sz="2000" dirty="0">
                <a:latin typeface="Calibri" panose="020F0502020204030204" pitchFamily="34" charset="0"/>
                <a:cs typeface="Times New Roman" panose="02020603050405020304" pitchFamily="18" charset="0"/>
              </a:rPr>
            </a:br>
            <a:r>
              <a:rPr lang="nl-NL" sz="2000" dirty="0">
                <a:latin typeface="Calibri" panose="020F0502020204030204" pitchFamily="34" charset="0"/>
                <a:cs typeface="Times New Roman" panose="02020603050405020304" pitchFamily="18" charset="0"/>
              </a:rPr>
              <a:t>		de lampen mee te kunnen “besturen”. Verder moet er t.b.v. de voeding gebruik</a:t>
            </a:r>
            <a:br>
              <a:rPr lang="nl-NL" sz="2000" dirty="0">
                <a:latin typeface="Calibri" panose="020F0502020204030204" pitchFamily="34" charset="0"/>
                <a:cs typeface="Times New Roman" panose="02020603050405020304" pitchFamily="18" charset="0"/>
              </a:rPr>
            </a:br>
            <a:r>
              <a:rPr lang="nl-NL" sz="2000" dirty="0">
                <a:latin typeface="Calibri" panose="020F0502020204030204" pitchFamily="34" charset="0"/>
                <a:cs typeface="Times New Roman" panose="02020603050405020304" pitchFamily="18" charset="0"/>
              </a:rPr>
              <a:t> 		gemaakt worden van een 230VAC - 50 Hz - 9VDC adapter.</a:t>
            </a:r>
            <a:endParaRPr lang="en-NL" sz="2000" dirty="0">
              <a:latin typeface="Calibri" panose="020F0502020204030204" pitchFamily="34" charset="0"/>
              <a:cs typeface="Times New Roman" panose="02020603050405020304" pitchFamily="18" charset="0"/>
            </a:endParaRPr>
          </a:p>
          <a:p>
            <a:pPr marL="0" indent="0">
              <a:buNone/>
            </a:pPr>
            <a:r>
              <a:rPr lang="nl-NL" sz="2000" dirty="0">
                <a:latin typeface="Calibri" panose="020F0502020204030204" pitchFamily="34" charset="0"/>
                <a:cs typeface="Times New Roman" panose="02020603050405020304" pitchFamily="18" charset="0"/>
              </a:rPr>
              <a:t>		De LDR weerstand moet met een geschikte connector op de printplaat worden 			geplaatst, zodat deze component met een kabeltje buiten de printplaat kan</a:t>
            </a:r>
            <a:br>
              <a:rPr lang="nl-NL" sz="2000" dirty="0">
                <a:latin typeface="Calibri" panose="020F0502020204030204" pitchFamily="34" charset="0"/>
                <a:cs typeface="Times New Roman" panose="02020603050405020304" pitchFamily="18" charset="0"/>
              </a:rPr>
            </a:br>
            <a:r>
              <a:rPr lang="nl-NL" sz="2000" dirty="0">
                <a:latin typeface="Calibri" panose="020F0502020204030204" pitchFamily="34" charset="0"/>
                <a:cs typeface="Times New Roman" panose="02020603050405020304" pitchFamily="18" charset="0"/>
              </a:rPr>
              <a:t>		worden gemonteerd.</a:t>
            </a:r>
            <a:endParaRPr lang="en-NL" sz="20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5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55D6-100F-1943-6F3C-6AA1D4A31163}"/>
              </a:ext>
            </a:extLst>
          </p:cNvPr>
          <p:cNvSpPr>
            <a:spLocks noGrp="1"/>
          </p:cNvSpPr>
          <p:nvPr>
            <p:ph type="title"/>
          </p:nvPr>
        </p:nvSpPr>
        <p:spPr/>
        <p:txBody>
          <a:bodyPr/>
          <a:lstStyle/>
          <a:p>
            <a:r>
              <a:rPr lang="en-NL" dirty="0"/>
              <a:t>Eindresultaat : </a:t>
            </a:r>
            <a:r>
              <a:rPr lang="en-NL" b="1" dirty="0"/>
              <a:t>Bewijsstukken in Projectmap</a:t>
            </a:r>
            <a:endParaRPr lang="en-NL" dirty="0"/>
          </a:p>
        </p:txBody>
      </p:sp>
      <p:sp>
        <p:nvSpPr>
          <p:cNvPr id="3" name="Content Placeholder 2">
            <a:extLst>
              <a:ext uri="{FF2B5EF4-FFF2-40B4-BE49-F238E27FC236}">
                <a16:creationId xmlns:a16="http://schemas.microsoft.com/office/drawing/2014/main" id="{0E710AC5-C943-E259-DB77-2469745D14F3}"/>
              </a:ext>
            </a:extLst>
          </p:cNvPr>
          <p:cNvSpPr>
            <a:spLocks noGrp="1"/>
          </p:cNvSpPr>
          <p:nvPr>
            <p:ph sz="half" idx="2"/>
          </p:nvPr>
        </p:nvSpPr>
        <p:spPr>
          <a:xfrm>
            <a:off x="838800" y="1570891"/>
            <a:ext cx="10515600" cy="5369171"/>
          </a:xfrm>
        </p:spPr>
        <p:txBody>
          <a:bodyPr>
            <a:normAutofit/>
          </a:bodyPr>
          <a:lstStyle/>
          <a:p>
            <a:pPr marL="0" indent="0">
              <a:buNone/>
            </a:pPr>
            <a:r>
              <a:rPr lang="nl-NL" sz="2800" dirty="0">
                <a:effectLst/>
                <a:latin typeface="Calibri" panose="020F0502020204030204" pitchFamily="34" charset="0"/>
                <a:ea typeface="Calibri" panose="020F0502020204030204" pitchFamily="34" charset="0"/>
                <a:cs typeface="Times New Roman" panose="02020603050405020304" pitchFamily="18" charset="0"/>
              </a:rPr>
              <a:t>	- Tijdsplanning</a:t>
            </a:r>
            <a:br>
              <a:rPr lang="nl-NL" sz="2800" dirty="0">
                <a:effectLst/>
                <a:latin typeface="Calibri" panose="020F0502020204030204" pitchFamily="34" charset="0"/>
                <a:ea typeface="Calibri" panose="020F0502020204030204" pitchFamily="34" charset="0"/>
                <a:cs typeface="Times New Roman" panose="02020603050405020304" pitchFamily="18" charset="0"/>
              </a:rPr>
            </a:br>
            <a:r>
              <a:rPr lang="nl-NL" sz="2800" dirty="0">
                <a:effectLst/>
                <a:latin typeface="Calibri" panose="020F0502020204030204" pitchFamily="34" charset="0"/>
                <a:ea typeface="Calibri" panose="020F0502020204030204" pitchFamily="34" charset="0"/>
                <a:cs typeface="Times New Roman" panose="02020603050405020304" pitchFamily="18" charset="0"/>
              </a:rPr>
              <a:t> 	- Begroting</a:t>
            </a:r>
            <a:br>
              <a:rPr lang="nl-NL" sz="2800" dirty="0">
                <a:effectLst/>
                <a:latin typeface="Calibri" panose="020F0502020204030204" pitchFamily="34" charset="0"/>
                <a:ea typeface="Calibri" panose="020F0502020204030204" pitchFamily="34" charset="0"/>
                <a:cs typeface="Times New Roman" panose="02020603050405020304" pitchFamily="18" charset="0"/>
              </a:rPr>
            </a:br>
            <a:r>
              <a:rPr lang="nl-NL" sz="2800" dirty="0">
                <a:effectLst/>
                <a:latin typeface="Calibri" panose="020F0502020204030204" pitchFamily="34" charset="0"/>
                <a:ea typeface="Calibri" panose="020F0502020204030204" pitchFamily="34" charset="0"/>
                <a:cs typeface="Times New Roman" panose="02020603050405020304" pitchFamily="18" charset="0"/>
              </a:rPr>
              <a:t>  	- Onderdelenlijst</a:t>
            </a:r>
            <a:br>
              <a:rPr lang="nl-NL" sz="2800" dirty="0">
                <a:effectLst/>
                <a:latin typeface="Calibri" panose="020F0502020204030204" pitchFamily="34" charset="0"/>
                <a:ea typeface="Calibri" panose="020F0502020204030204" pitchFamily="34" charset="0"/>
                <a:cs typeface="Times New Roman" panose="02020603050405020304" pitchFamily="18" charset="0"/>
              </a:rPr>
            </a:br>
            <a:r>
              <a:rPr lang="nl-NL" sz="2800" dirty="0">
                <a:effectLst/>
                <a:latin typeface="Calibri" panose="020F0502020204030204" pitchFamily="34" charset="0"/>
                <a:ea typeface="Calibri" panose="020F0502020204030204" pitchFamily="34" charset="0"/>
                <a:cs typeface="Times New Roman" panose="02020603050405020304" pitchFamily="18" charset="0"/>
              </a:rPr>
              <a:t> 	- Specificaties geselecteerde onderdelen</a:t>
            </a:r>
            <a:br>
              <a:rPr lang="nl-NL" sz="2800" dirty="0">
                <a:effectLst/>
                <a:latin typeface="Calibri" panose="020F0502020204030204" pitchFamily="34" charset="0"/>
                <a:ea typeface="Calibri" panose="020F0502020204030204" pitchFamily="34" charset="0"/>
                <a:cs typeface="Times New Roman" panose="02020603050405020304" pitchFamily="18" charset="0"/>
              </a:rPr>
            </a:br>
            <a:r>
              <a:rPr lang="nl-NL" sz="2800" dirty="0">
                <a:effectLst/>
                <a:latin typeface="Calibri" panose="020F0502020204030204" pitchFamily="34" charset="0"/>
                <a:ea typeface="Calibri" panose="020F0502020204030204" pitchFamily="34" charset="0"/>
                <a:cs typeface="Times New Roman" panose="02020603050405020304" pitchFamily="18" charset="0"/>
              </a:rPr>
              <a:t> 	- Stroomkringschema (</a:t>
            </a:r>
            <a:r>
              <a:rPr lang="nl-NL" sz="2800" dirty="0" err="1">
                <a:effectLst/>
                <a:latin typeface="Calibri" panose="020F0502020204030204" pitchFamily="34" charset="0"/>
                <a:ea typeface="Calibri" panose="020F0502020204030204" pitchFamily="34" charset="0"/>
                <a:cs typeface="Times New Roman" panose="02020603050405020304" pitchFamily="18" charset="0"/>
              </a:rPr>
              <a:t>Fusion</a:t>
            </a:r>
            <a:r>
              <a:rPr lang="nl-NL" sz="2800" dirty="0">
                <a:effectLst/>
                <a:latin typeface="Calibri" panose="020F0502020204030204" pitchFamily="34" charset="0"/>
                <a:ea typeface="Calibri" panose="020F0502020204030204" pitchFamily="34" charset="0"/>
                <a:cs typeface="Times New Roman" panose="02020603050405020304" pitchFamily="18" charset="0"/>
              </a:rPr>
              <a:t> 360)</a:t>
            </a:r>
            <a:br>
              <a:rPr lang="nl-NL" sz="2800" dirty="0">
                <a:effectLst/>
                <a:latin typeface="Calibri" panose="020F0502020204030204" pitchFamily="34" charset="0"/>
                <a:ea typeface="Calibri" panose="020F0502020204030204" pitchFamily="34" charset="0"/>
                <a:cs typeface="Times New Roman" panose="02020603050405020304" pitchFamily="18" charset="0"/>
              </a:rPr>
            </a:br>
            <a:r>
              <a:rPr lang="nl-NL" sz="2800" dirty="0">
                <a:effectLst/>
                <a:latin typeface="Calibri" panose="020F0502020204030204" pitchFamily="34" charset="0"/>
                <a:ea typeface="Calibri" panose="020F0502020204030204" pitchFamily="34" charset="0"/>
                <a:cs typeface="Times New Roman" panose="02020603050405020304" pitchFamily="18" charset="0"/>
              </a:rPr>
              <a:t> 	- Sporentekening (</a:t>
            </a:r>
            <a:r>
              <a:rPr lang="nl-NL" sz="2800" dirty="0" err="1">
                <a:effectLst/>
                <a:latin typeface="Calibri" panose="020F0502020204030204" pitchFamily="34" charset="0"/>
                <a:ea typeface="Calibri" panose="020F0502020204030204" pitchFamily="34" charset="0"/>
                <a:cs typeface="Times New Roman" panose="02020603050405020304" pitchFamily="18" charset="0"/>
              </a:rPr>
              <a:t>Fusion</a:t>
            </a:r>
            <a:r>
              <a:rPr lang="nl-NL" sz="2800" dirty="0">
                <a:effectLst/>
                <a:latin typeface="Calibri" panose="020F0502020204030204" pitchFamily="34" charset="0"/>
                <a:ea typeface="Calibri" panose="020F0502020204030204" pitchFamily="34" charset="0"/>
                <a:cs typeface="Times New Roman" panose="02020603050405020304" pitchFamily="18" charset="0"/>
              </a:rPr>
              <a:t> 360)</a:t>
            </a:r>
            <a:br>
              <a:rPr lang="nl-NL" sz="2800" dirty="0">
                <a:effectLst/>
                <a:latin typeface="Calibri" panose="020F0502020204030204" pitchFamily="34" charset="0"/>
                <a:ea typeface="Calibri" panose="020F0502020204030204" pitchFamily="34" charset="0"/>
                <a:cs typeface="Times New Roman" panose="02020603050405020304" pitchFamily="18" charset="0"/>
              </a:rPr>
            </a:br>
            <a:r>
              <a:rPr lang="nl-NL" sz="2800" dirty="0">
                <a:effectLst/>
                <a:latin typeface="Calibri" panose="020F0502020204030204" pitchFamily="34" charset="0"/>
                <a:ea typeface="Calibri" panose="020F0502020204030204" pitchFamily="34" charset="0"/>
                <a:cs typeface="Times New Roman" panose="02020603050405020304" pitchFamily="18" charset="0"/>
              </a:rPr>
              <a:t> 	- Print lay-out (Fysiek)</a:t>
            </a:r>
            <a:br>
              <a:rPr lang="nl-NL" sz="2800" dirty="0">
                <a:effectLst/>
                <a:latin typeface="Calibri" panose="020F0502020204030204" pitchFamily="34" charset="0"/>
                <a:ea typeface="Calibri" panose="020F0502020204030204" pitchFamily="34" charset="0"/>
                <a:cs typeface="Times New Roman" panose="02020603050405020304" pitchFamily="18" charset="0"/>
              </a:rPr>
            </a:br>
            <a:r>
              <a:rPr lang="nl-NL" sz="2800" dirty="0">
                <a:effectLst/>
                <a:latin typeface="Calibri" panose="020F0502020204030204" pitchFamily="34" charset="0"/>
                <a:ea typeface="Calibri" panose="020F0502020204030204" pitchFamily="34" charset="0"/>
                <a:cs typeface="Times New Roman" panose="02020603050405020304" pitchFamily="18" charset="0"/>
              </a:rPr>
              <a:t>  	- Flowchart van het Programma (DRAW.IO)</a:t>
            </a:r>
            <a:br>
              <a:rPr lang="nl-NL" sz="2800" dirty="0">
                <a:effectLst/>
                <a:latin typeface="Calibri" panose="020F0502020204030204" pitchFamily="34" charset="0"/>
                <a:ea typeface="Calibri" panose="020F0502020204030204" pitchFamily="34" charset="0"/>
                <a:cs typeface="Times New Roman" panose="02020603050405020304" pitchFamily="18" charset="0"/>
              </a:rPr>
            </a:br>
            <a:r>
              <a:rPr lang="nl-NL" sz="2800" dirty="0">
                <a:effectLst/>
                <a:latin typeface="Calibri" panose="020F0502020204030204" pitchFamily="34" charset="0"/>
                <a:ea typeface="Calibri" panose="020F0502020204030204" pitchFamily="34" charset="0"/>
                <a:cs typeface="Times New Roman" panose="02020603050405020304" pitchFamily="18" charset="0"/>
              </a:rPr>
              <a:t> 	- Werkend programma (zonder syntaxfouten)</a:t>
            </a:r>
            <a:br>
              <a:rPr lang="nl-NL" sz="2800" dirty="0">
                <a:effectLst/>
                <a:latin typeface="Calibri" panose="020F0502020204030204" pitchFamily="34" charset="0"/>
                <a:ea typeface="Calibri" panose="020F0502020204030204" pitchFamily="34" charset="0"/>
                <a:cs typeface="Times New Roman" panose="02020603050405020304" pitchFamily="18" charset="0"/>
              </a:rPr>
            </a:br>
            <a:r>
              <a:rPr lang="nl-NL" sz="2800" dirty="0">
                <a:effectLst/>
                <a:latin typeface="Calibri" panose="020F0502020204030204" pitchFamily="34" charset="0"/>
                <a:ea typeface="Calibri" panose="020F0502020204030204" pitchFamily="34" charset="0"/>
                <a:cs typeface="Times New Roman" panose="02020603050405020304" pitchFamily="18" charset="0"/>
              </a:rPr>
              <a:t>	- Modificaties van hard- en software</a:t>
            </a:r>
            <a:br>
              <a:rPr lang="nl-NL" sz="2800" dirty="0">
                <a:latin typeface="Calibri" panose="020F0502020204030204" pitchFamily="34" charset="0"/>
                <a:ea typeface="Calibri" panose="020F0502020204030204" pitchFamily="34" charset="0"/>
                <a:cs typeface="Times New Roman" panose="02020603050405020304" pitchFamily="18" charset="0"/>
              </a:rPr>
            </a:br>
            <a:r>
              <a:rPr lang="nl-NL" sz="2800" dirty="0">
                <a:latin typeface="Calibri" panose="020F0502020204030204" pitchFamily="34" charset="0"/>
                <a:ea typeface="Calibri" panose="020F0502020204030204" pitchFamily="34" charset="0"/>
                <a:cs typeface="Times New Roman" panose="02020603050405020304" pitchFamily="18" charset="0"/>
              </a:rPr>
              <a:t>	- Werkende testopstelling voor in het </a:t>
            </a:r>
            <a:r>
              <a:rPr lang="nl-NL" sz="2800" dirty="0" err="1">
                <a:latin typeface="Calibri" panose="020F0502020204030204" pitchFamily="34" charset="0"/>
                <a:ea typeface="Calibri" panose="020F0502020204030204" pitchFamily="34" charset="0"/>
                <a:cs typeface="Times New Roman" panose="02020603050405020304" pitchFamily="18" charset="0"/>
              </a:rPr>
              <a:t>smartlab</a:t>
            </a:r>
            <a:endParaRPr lang="en-NL"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9802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4">
            <a:extLst>
              <a:ext uri="{FF2B5EF4-FFF2-40B4-BE49-F238E27FC236}">
                <a16:creationId xmlns:a16="http://schemas.microsoft.com/office/drawing/2014/main" id="{5C3B8EC0-2D4E-0A44-B38A-F2B3A1348F59}"/>
              </a:ext>
            </a:extLst>
          </p:cNvPr>
          <p:cNvSpPr txBox="1">
            <a:spLocks/>
          </p:cNvSpPr>
          <p:nvPr/>
        </p:nvSpPr>
        <p:spPr>
          <a:xfrm>
            <a:off x="839788" y="365125"/>
            <a:ext cx="10515600" cy="1325563"/>
          </a:xfrm>
          <a:prstGeom prst="rect">
            <a:avLst/>
          </a:prstGeom>
        </p:spPr>
        <p:txBody>
          <a:bodyPr/>
          <a:lstStyle>
            <a:lvl1pPr algn="l" defTabSz="914400" rtl="0" eaLnBrk="1" latinLnBrk="0" hangingPunct="1">
              <a:lnSpc>
                <a:spcPct val="90000"/>
              </a:lnSpc>
              <a:spcBef>
                <a:spcPct val="0"/>
              </a:spcBef>
              <a:buNone/>
              <a:defRPr sz="2600" kern="1200">
                <a:solidFill>
                  <a:srgbClr val="00A78E"/>
                </a:solidFill>
                <a:latin typeface="Arial Black" panose="020B0A04020102020204" pitchFamily="34" charset="0"/>
                <a:ea typeface="+mj-ea"/>
                <a:cs typeface="+mj-cs"/>
              </a:defRPr>
            </a:lvl1pPr>
          </a:lstStyle>
          <a:p>
            <a:r>
              <a:rPr lang="en-GB" b="1" dirty="0" err="1"/>
              <a:t>Vragen</a:t>
            </a:r>
            <a:r>
              <a:rPr lang="en-GB" b="1" dirty="0"/>
              <a:t> ?????</a:t>
            </a:r>
            <a:endParaRPr lang="nl-NL" dirty="0"/>
          </a:p>
        </p:txBody>
      </p:sp>
    </p:spTree>
    <p:extLst>
      <p:ext uri="{BB962C8B-B14F-4D97-AF65-F5344CB8AC3E}">
        <p14:creationId xmlns:p14="http://schemas.microsoft.com/office/powerpoint/2010/main" val="4244846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E90C1-9FA4-184C-92B9-F202C3AF56D6}"/>
              </a:ext>
            </a:extLst>
          </p:cNvPr>
          <p:cNvSpPr>
            <a:spLocks noGrp="1"/>
          </p:cNvSpPr>
          <p:nvPr>
            <p:ph type="title"/>
          </p:nvPr>
        </p:nvSpPr>
        <p:spPr/>
        <p:txBody>
          <a:bodyPr/>
          <a:lstStyle/>
          <a:p>
            <a:r>
              <a:rPr lang="en-NL" dirty="0"/>
              <a:t>Wat gaan we maken</a:t>
            </a:r>
          </a:p>
        </p:txBody>
      </p:sp>
      <p:pic>
        <p:nvPicPr>
          <p:cNvPr id="5" name="Content Placeholder 4">
            <a:extLst>
              <a:ext uri="{FF2B5EF4-FFF2-40B4-BE49-F238E27FC236}">
                <a16:creationId xmlns:a16="http://schemas.microsoft.com/office/drawing/2014/main" id="{F19310B7-3B2E-3A18-C6D5-617FD6CB62B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rot="5400000">
            <a:off x="1514353" y="1280013"/>
            <a:ext cx="4066444" cy="5421926"/>
          </a:xfrm>
        </p:spPr>
      </p:pic>
      <p:pic>
        <p:nvPicPr>
          <p:cNvPr id="7" name="Picture 6">
            <a:extLst>
              <a:ext uri="{FF2B5EF4-FFF2-40B4-BE49-F238E27FC236}">
                <a16:creationId xmlns:a16="http://schemas.microsoft.com/office/drawing/2014/main" id="{2283D837-EE0E-C698-22F2-DE654AF51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611205" y="1280013"/>
            <a:ext cx="4066442" cy="5421923"/>
          </a:xfrm>
          <a:prstGeom prst="rect">
            <a:avLst/>
          </a:prstGeom>
        </p:spPr>
      </p:pic>
    </p:spTree>
    <p:extLst>
      <p:ext uri="{BB962C8B-B14F-4D97-AF65-F5344CB8AC3E}">
        <p14:creationId xmlns:p14="http://schemas.microsoft.com/office/powerpoint/2010/main" val="121219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8162D-A132-9168-F2A5-26C0DCAF32AB}"/>
              </a:ext>
            </a:extLst>
          </p:cNvPr>
          <p:cNvSpPr>
            <a:spLocks noGrp="1"/>
          </p:cNvSpPr>
          <p:nvPr>
            <p:ph type="title"/>
          </p:nvPr>
        </p:nvSpPr>
        <p:spPr/>
        <p:txBody>
          <a:bodyPr/>
          <a:lstStyle/>
          <a:p>
            <a:r>
              <a:rPr lang="en-NL" dirty="0"/>
              <a:t>Planning</a:t>
            </a:r>
          </a:p>
        </p:txBody>
      </p:sp>
      <p:sp>
        <p:nvSpPr>
          <p:cNvPr id="3" name="Content Placeholder 2">
            <a:extLst>
              <a:ext uri="{FF2B5EF4-FFF2-40B4-BE49-F238E27FC236}">
                <a16:creationId xmlns:a16="http://schemas.microsoft.com/office/drawing/2014/main" id="{D74420A2-12BA-7903-083E-8A1CF821C12F}"/>
              </a:ext>
            </a:extLst>
          </p:cNvPr>
          <p:cNvSpPr>
            <a:spLocks noGrp="1"/>
          </p:cNvSpPr>
          <p:nvPr>
            <p:ph sz="half" idx="2"/>
          </p:nvPr>
        </p:nvSpPr>
        <p:spPr/>
        <p:txBody>
          <a:bodyPr/>
          <a:lstStyle/>
          <a:p>
            <a:endParaRPr lang="en-NL"/>
          </a:p>
        </p:txBody>
      </p:sp>
      <p:pic>
        <p:nvPicPr>
          <p:cNvPr id="5" name="Picture 4">
            <a:extLst>
              <a:ext uri="{FF2B5EF4-FFF2-40B4-BE49-F238E27FC236}">
                <a16:creationId xmlns:a16="http://schemas.microsoft.com/office/drawing/2014/main" id="{ED0D149B-6E27-2D10-9377-D64917B416B2}"/>
              </a:ext>
            </a:extLst>
          </p:cNvPr>
          <p:cNvPicPr>
            <a:picLocks noChangeAspect="1"/>
          </p:cNvPicPr>
          <p:nvPr/>
        </p:nvPicPr>
        <p:blipFill>
          <a:blip r:embed="rId2"/>
          <a:stretch>
            <a:fillRect/>
          </a:stretch>
        </p:blipFill>
        <p:spPr>
          <a:xfrm>
            <a:off x="176824" y="1690688"/>
            <a:ext cx="6408115" cy="4833996"/>
          </a:xfrm>
          <a:prstGeom prst="rect">
            <a:avLst/>
          </a:prstGeom>
        </p:spPr>
      </p:pic>
      <p:pic>
        <p:nvPicPr>
          <p:cNvPr id="7" name="Picture 6">
            <a:extLst>
              <a:ext uri="{FF2B5EF4-FFF2-40B4-BE49-F238E27FC236}">
                <a16:creationId xmlns:a16="http://schemas.microsoft.com/office/drawing/2014/main" id="{AA64DD8A-524C-8818-5DEE-7E7B75A3A648}"/>
              </a:ext>
            </a:extLst>
          </p:cNvPr>
          <p:cNvPicPr>
            <a:picLocks noChangeAspect="1"/>
          </p:cNvPicPr>
          <p:nvPr/>
        </p:nvPicPr>
        <p:blipFill>
          <a:blip r:embed="rId3"/>
          <a:stretch>
            <a:fillRect/>
          </a:stretch>
        </p:blipFill>
        <p:spPr>
          <a:xfrm>
            <a:off x="6886869" y="1398678"/>
            <a:ext cx="4165600" cy="5499100"/>
          </a:xfrm>
          <a:prstGeom prst="rect">
            <a:avLst/>
          </a:prstGeom>
        </p:spPr>
      </p:pic>
    </p:spTree>
    <p:extLst>
      <p:ext uri="{BB962C8B-B14F-4D97-AF65-F5344CB8AC3E}">
        <p14:creationId xmlns:p14="http://schemas.microsoft.com/office/powerpoint/2010/main" val="33862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A9DE-A533-6D7F-AD33-8DB5C268AA21}"/>
              </a:ext>
            </a:extLst>
          </p:cNvPr>
          <p:cNvSpPr>
            <a:spLocks noGrp="1"/>
          </p:cNvSpPr>
          <p:nvPr>
            <p:ph type="title"/>
          </p:nvPr>
        </p:nvSpPr>
        <p:spPr/>
        <p:txBody>
          <a:bodyPr/>
          <a:lstStyle/>
          <a:p>
            <a:r>
              <a:rPr lang="en-NL" dirty="0"/>
              <a:t>Wat moet je doen voor eindgesprek.</a:t>
            </a:r>
          </a:p>
        </p:txBody>
      </p:sp>
      <p:sp>
        <p:nvSpPr>
          <p:cNvPr id="3" name="Content Placeholder 2">
            <a:extLst>
              <a:ext uri="{FF2B5EF4-FFF2-40B4-BE49-F238E27FC236}">
                <a16:creationId xmlns:a16="http://schemas.microsoft.com/office/drawing/2014/main" id="{9BA44E86-8782-024F-19B7-CAB14DB81367}"/>
              </a:ext>
            </a:extLst>
          </p:cNvPr>
          <p:cNvSpPr>
            <a:spLocks noGrp="1"/>
          </p:cNvSpPr>
          <p:nvPr>
            <p:ph sz="half" idx="2"/>
          </p:nvPr>
        </p:nvSpPr>
        <p:spPr/>
        <p:txBody>
          <a:bodyPr/>
          <a:lstStyle/>
          <a:p>
            <a:r>
              <a:rPr lang="en-NL" dirty="0"/>
              <a:t>Het eindgesprek is een examen zoals je dat ook met je PVB zal gaan doen. </a:t>
            </a:r>
          </a:p>
          <a:p>
            <a:endParaRPr lang="en-NL" dirty="0"/>
          </a:p>
          <a:p>
            <a:r>
              <a:rPr lang="en-NL" dirty="0"/>
              <a:t>Koste berekening (arbeid en materiaal)</a:t>
            </a:r>
          </a:p>
          <a:p>
            <a:r>
              <a:rPr lang="en-NL" dirty="0"/>
              <a:t>Je maakt een Powerpoint presentatie van je gemaakte product.</a:t>
            </a:r>
          </a:p>
          <a:p>
            <a:r>
              <a:rPr lang="en-NL" dirty="0"/>
              <a:t>Je geeft een demo van je product</a:t>
            </a:r>
          </a:p>
          <a:p>
            <a:r>
              <a:rPr lang="en-NL" dirty="0"/>
              <a:t>Je laat een flowchart zien van je code</a:t>
            </a:r>
          </a:p>
          <a:p>
            <a:r>
              <a:rPr lang="en-NL" dirty="0"/>
              <a:t>Je heb een gebruiksaanwijzing gemaakt van je product.</a:t>
            </a:r>
          </a:p>
          <a:p>
            <a:r>
              <a:rPr lang="en-NL" dirty="0"/>
              <a:t>Je laat de testen zien die je heb gedaan voor je product en code</a:t>
            </a:r>
          </a:p>
          <a:p>
            <a:r>
              <a:rPr lang="en-NL" dirty="0"/>
              <a:t>Je product is een printplaat met daarom de onderdelen gemonteerd. Deze moet werkend zijn. Voorzien van montagegaatjes (M3) zodat het in een 3D-behuizing gemonteerd </a:t>
            </a:r>
            <a:r>
              <a:rPr lang="en-NL" dirty="0">
                <a:solidFill>
                  <a:srgbClr val="FF0000"/>
                </a:solidFill>
              </a:rPr>
              <a:t>kan</a:t>
            </a:r>
            <a:r>
              <a:rPr lang="en-NL" dirty="0"/>
              <a:t> worden.</a:t>
            </a:r>
          </a:p>
          <a:p>
            <a:r>
              <a:rPr lang="en-NL" dirty="0"/>
              <a:t>De printplaat is ontworpen in Fusion 360, in de presentatie laat je de stroomkring zien, de ontworpen printplaat en de 3D voorstelling van de printplaat. Daarnaast laar je een foto zien van de gemonteerde printplaat.</a:t>
            </a:r>
          </a:p>
        </p:txBody>
      </p:sp>
    </p:spTree>
    <p:extLst>
      <p:ext uri="{BB962C8B-B14F-4D97-AF65-F5344CB8AC3E}">
        <p14:creationId xmlns:p14="http://schemas.microsoft.com/office/powerpoint/2010/main" val="305968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CB3C-C5BE-523C-D987-E6F61FD81707}"/>
              </a:ext>
            </a:extLst>
          </p:cNvPr>
          <p:cNvSpPr>
            <a:spLocks noGrp="1"/>
          </p:cNvSpPr>
          <p:nvPr>
            <p:ph type="title"/>
          </p:nvPr>
        </p:nvSpPr>
        <p:spPr/>
        <p:txBody>
          <a:bodyPr/>
          <a:lstStyle/>
          <a:p>
            <a:r>
              <a:rPr lang="en-NL" dirty="0"/>
              <a:t>Waar moet je product aan voldoen</a:t>
            </a:r>
          </a:p>
        </p:txBody>
      </p:sp>
      <p:sp>
        <p:nvSpPr>
          <p:cNvPr id="3" name="Content Placeholder 2">
            <a:extLst>
              <a:ext uri="{FF2B5EF4-FFF2-40B4-BE49-F238E27FC236}">
                <a16:creationId xmlns:a16="http://schemas.microsoft.com/office/drawing/2014/main" id="{6A0FC3BA-2DB6-CFEB-3EE0-965751B2F504}"/>
              </a:ext>
            </a:extLst>
          </p:cNvPr>
          <p:cNvSpPr>
            <a:spLocks noGrp="1"/>
          </p:cNvSpPr>
          <p:nvPr>
            <p:ph sz="half" idx="2"/>
          </p:nvPr>
        </p:nvSpPr>
        <p:spPr/>
        <p:txBody>
          <a:bodyPr/>
          <a:lstStyle/>
          <a:p>
            <a:r>
              <a:rPr lang="en-NL" dirty="0"/>
              <a:t>Maximaal een 2 laags printplaat </a:t>
            </a:r>
          </a:p>
          <a:p>
            <a:r>
              <a:rPr lang="en-NL" dirty="0"/>
              <a:t>Montage mogelijkheid voor M3 bouten.</a:t>
            </a:r>
          </a:p>
          <a:p>
            <a:r>
              <a:rPr lang="en-NL" dirty="0"/>
              <a:t>Naam, klas en jaar staan op de printplaat gedrukt.</a:t>
            </a:r>
          </a:p>
          <a:p>
            <a:r>
              <a:rPr lang="en-NL" dirty="0"/>
              <a:t>Een stuklijst van de onderdelen is aanwezig, met de plek waar de onderdelen horen</a:t>
            </a:r>
          </a:p>
          <a:p>
            <a:r>
              <a:rPr lang="en-NL" dirty="0"/>
              <a:t>Er wordt gebruik gemaakt van een WeMos die op de printplaat gemonteerd wordt. De wemos wordt geprogrammeerd voor de functie van de schakeling.</a:t>
            </a:r>
          </a:p>
          <a:p>
            <a:endParaRPr lang="en-NL" dirty="0"/>
          </a:p>
          <a:p>
            <a:endParaRPr lang="en-NL" dirty="0"/>
          </a:p>
        </p:txBody>
      </p:sp>
    </p:spTree>
    <p:extLst>
      <p:ext uri="{BB962C8B-B14F-4D97-AF65-F5344CB8AC3E}">
        <p14:creationId xmlns:p14="http://schemas.microsoft.com/office/powerpoint/2010/main" val="365246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CA55-D98B-D92C-00FB-81F842002919}"/>
              </a:ext>
            </a:extLst>
          </p:cNvPr>
          <p:cNvSpPr>
            <a:spLocks noGrp="1"/>
          </p:cNvSpPr>
          <p:nvPr>
            <p:ph type="title"/>
          </p:nvPr>
        </p:nvSpPr>
        <p:spPr/>
        <p:txBody>
          <a:bodyPr/>
          <a:lstStyle/>
          <a:p>
            <a:r>
              <a:rPr lang="en-NL" dirty="0"/>
              <a:t>Opdracht 1 : </a:t>
            </a:r>
          </a:p>
        </p:txBody>
      </p:sp>
      <p:sp>
        <p:nvSpPr>
          <p:cNvPr id="3" name="Content Placeholder 2">
            <a:extLst>
              <a:ext uri="{FF2B5EF4-FFF2-40B4-BE49-F238E27FC236}">
                <a16:creationId xmlns:a16="http://schemas.microsoft.com/office/drawing/2014/main" id="{AEAFAD06-32E9-4BFD-C0E7-ACB8E1D91417}"/>
              </a:ext>
            </a:extLst>
          </p:cNvPr>
          <p:cNvSpPr>
            <a:spLocks noGrp="1"/>
          </p:cNvSpPr>
          <p:nvPr>
            <p:ph sz="half" idx="2"/>
          </p:nvPr>
        </p:nvSpPr>
        <p:spPr>
          <a:xfrm>
            <a:off x="838800" y="1524000"/>
            <a:ext cx="10515600" cy="5134708"/>
          </a:xfrm>
        </p:spPr>
        <p:txBody>
          <a:bodyPr>
            <a:normAutofit/>
          </a:bodyPr>
          <a:lstStyle/>
          <a:p>
            <a:pPr marL="0" indent="0">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Naam opdracht: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Lesklok</a:t>
            </a:r>
            <a:r>
              <a:rPr lang="nl-NL" sz="1800" dirty="0">
                <a:effectLst/>
                <a:latin typeface="Calibri" panose="020F0502020204030204" pitchFamily="34" charset="0"/>
                <a:ea typeface="Calibri" panose="020F0502020204030204" pitchFamily="34" charset="0"/>
                <a:cs typeface="Times New Roman" panose="02020603050405020304" pitchFamily="18" charset="0"/>
              </a:rPr>
              <a:t> met LCD display en buzzer</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Context: 		Tijdens de Proeve van Bekwaamheid ontwerpt en maakt de student een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lesklok</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lesklok</a:t>
            </a:r>
            <a:r>
              <a:rPr lang="nl-NL" sz="1800" dirty="0">
                <a:effectLst/>
                <a:latin typeface="Calibri" panose="020F0502020204030204" pitchFamily="34" charset="0"/>
                <a:ea typeface="Calibri" panose="020F0502020204030204" pitchFamily="34" charset="0"/>
                <a:cs typeface="Times New Roman" panose="02020603050405020304" pitchFamily="18" charset="0"/>
              </a:rPr>
              <a:t> geeft volgens het lesrooster de onderstaande momenten met een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kort geluidssignaal aan:</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-Begin van de les</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-Einde van de les aan</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-Begin van de pauze</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-Einde van de pauze</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NL" dirty="0"/>
              <a:t>Resultaat : 	</a:t>
            </a:r>
            <a:r>
              <a:rPr lang="nl-NL" sz="1800" dirty="0">
                <a:effectLst/>
                <a:latin typeface="Calibri" panose="020F0502020204030204" pitchFamily="34" charset="0"/>
                <a:ea typeface="Calibri" panose="020F0502020204030204" pitchFamily="34" charset="0"/>
                <a:cs typeface="Times New Roman" panose="02020603050405020304" pitchFamily="18" charset="0"/>
              </a:rPr>
              <a:t>Werkende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lesklok</a:t>
            </a:r>
            <a:r>
              <a:rPr lang="en-NL" dirty="0">
                <a:effectLst/>
              </a:rPr>
              <a:t> </a:t>
            </a:r>
          </a:p>
          <a:p>
            <a:pPr marL="0" indent="0">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Opdracht:	Tijdens de Proeve van Bekwaamheid ontwerpt de student een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lesklok</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microcontroller die hiervoor gebruikt moet worden is een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Arduino</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Uno</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Verder moet het geheel worden voorzien van een Real Time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Clock</a:t>
            </a:r>
            <a:r>
              <a:rPr lang="nl-NL" sz="1800" dirty="0">
                <a:effectLst/>
                <a:latin typeface="Calibri" panose="020F0502020204030204" pitchFamily="34" charset="0"/>
                <a:ea typeface="Calibri" panose="020F0502020204030204" pitchFamily="34" charset="0"/>
                <a:cs typeface="Times New Roman" panose="02020603050405020304" pitchFamily="18" charset="0"/>
              </a:rPr>
              <a:t>, een LCD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display en een buzzer. Op het LCD display moet zichtbaar worden gemaakt:</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-Huidige tijd</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-Tijdstip volgend geluidssignaal		</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230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CA55-D98B-D92C-00FB-81F842002919}"/>
              </a:ext>
            </a:extLst>
          </p:cNvPr>
          <p:cNvSpPr>
            <a:spLocks noGrp="1"/>
          </p:cNvSpPr>
          <p:nvPr>
            <p:ph type="title"/>
          </p:nvPr>
        </p:nvSpPr>
        <p:spPr/>
        <p:txBody>
          <a:bodyPr/>
          <a:lstStyle/>
          <a:p>
            <a:r>
              <a:rPr lang="en-NL" dirty="0"/>
              <a:t>Opdracht 2 : </a:t>
            </a:r>
          </a:p>
        </p:txBody>
      </p:sp>
      <p:sp>
        <p:nvSpPr>
          <p:cNvPr id="3" name="Content Placeholder 2">
            <a:extLst>
              <a:ext uri="{FF2B5EF4-FFF2-40B4-BE49-F238E27FC236}">
                <a16:creationId xmlns:a16="http://schemas.microsoft.com/office/drawing/2014/main" id="{AEAFAD06-32E9-4BFD-C0E7-ACB8E1D91417}"/>
              </a:ext>
            </a:extLst>
          </p:cNvPr>
          <p:cNvSpPr>
            <a:spLocks noGrp="1"/>
          </p:cNvSpPr>
          <p:nvPr>
            <p:ph sz="half" idx="2"/>
          </p:nvPr>
        </p:nvSpPr>
        <p:spPr>
          <a:xfrm>
            <a:off x="838800" y="1512277"/>
            <a:ext cx="10515600" cy="4980598"/>
          </a:xfrm>
        </p:spPr>
        <p:txBody>
          <a:bodyPr>
            <a:normAutofit/>
          </a:bodyPr>
          <a:lstStyle/>
          <a:p>
            <a:pPr marL="0" indent="0">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Naam opdracht: 	Thermostaat met LCD display en relaisuitgang</a:t>
            </a:r>
          </a:p>
          <a:p>
            <a:pPr marL="0" indent="0">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Context:		Tijdens de Proeve van Bekwaamheid ontwerpt en maakt de student een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thermostaat.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thermostaat heeft een relaisuitgang waarmee bijvoorbeeld een brander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bestuurd kan worden. Op het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LCD-display</a:t>
            </a:r>
            <a:r>
              <a:rPr lang="nl-NL" sz="1800" dirty="0">
                <a:effectLst/>
                <a:latin typeface="Calibri" panose="020F0502020204030204" pitchFamily="34" charset="0"/>
                <a:ea typeface="Calibri" panose="020F0502020204030204" pitchFamily="34" charset="0"/>
                <a:cs typeface="Times New Roman" panose="02020603050405020304" pitchFamily="18" charset="0"/>
              </a:rPr>
              <a:t> wordt van belang zijnde waarden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getoond.</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Resultaat:	Werkende thermostaat die op in de software ingestelde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waarden een gasbrander kan schakelen om zo een vloeistof op de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juiste temperatuur te houden. </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Opdracht: 	Tijdens de Proeve van Bekwaamheid ontwerpt de student een thermostaat.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Verder moet het geheel worden voorzien van een relais en een LCD display.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Op het LCD display moet zichtbaar worden gemaakt:</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-Huidige vloeistof temperatuur</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-Ingestelde schakeltemperatuur</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nl-NL" sz="1800" dirty="0">
                <a:latin typeface="Calibri" panose="020F0502020204030204" pitchFamily="34" charset="0"/>
                <a:ea typeface="Calibri" panose="020F0502020204030204" pitchFamily="34" charset="0"/>
                <a:cs typeface="Times New Roman" panose="02020603050405020304" pitchFamily="18" charset="0"/>
              </a:rPr>
              <a:t>		</a:t>
            </a:r>
            <a:r>
              <a:rPr lang="nl-NL" sz="1800" dirty="0">
                <a:effectLst/>
                <a:latin typeface="Calibri" panose="020F0502020204030204" pitchFamily="34" charset="0"/>
                <a:ea typeface="Calibri" panose="020F0502020204030204" pitchFamily="34" charset="0"/>
                <a:cs typeface="Times New Roman" panose="02020603050405020304" pitchFamily="18" charset="0"/>
              </a:rPr>
              <a:t>Zorg er verder voor dat er een hysterese kan worden ingesteld in de software.   		</a:t>
            </a:r>
            <a:endParaRPr lang="en-NL" dirty="0"/>
          </a:p>
        </p:txBody>
      </p:sp>
    </p:spTree>
    <p:extLst>
      <p:ext uri="{BB962C8B-B14F-4D97-AF65-F5344CB8AC3E}">
        <p14:creationId xmlns:p14="http://schemas.microsoft.com/office/powerpoint/2010/main" val="3143435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CA55-D98B-D92C-00FB-81F842002919}"/>
              </a:ext>
            </a:extLst>
          </p:cNvPr>
          <p:cNvSpPr>
            <a:spLocks noGrp="1"/>
          </p:cNvSpPr>
          <p:nvPr>
            <p:ph type="title"/>
          </p:nvPr>
        </p:nvSpPr>
        <p:spPr/>
        <p:txBody>
          <a:bodyPr/>
          <a:lstStyle/>
          <a:p>
            <a:r>
              <a:rPr lang="en-NL" dirty="0"/>
              <a:t>Opdracht 3 : </a:t>
            </a:r>
          </a:p>
        </p:txBody>
      </p:sp>
      <p:sp>
        <p:nvSpPr>
          <p:cNvPr id="3" name="Content Placeholder 2">
            <a:extLst>
              <a:ext uri="{FF2B5EF4-FFF2-40B4-BE49-F238E27FC236}">
                <a16:creationId xmlns:a16="http://schemas.microsoft.com/office/drawing/2014/main" id="{AEAFAD06-32E9-4BFD-C0E7-ACB8E1D91417}"/>
              </a:ext>
            </a:extLst>
          </p:cNvPr>
          <p:cNvSpPr>
            <a:spLocks noGrp="1"/>
          </p:cNvSpPr>
          <p:nvPr>
            <p:ph sz="half" idx="2"/>
          </p:nvPr>
        </p:nvSpPr>
        <p:spPr>
          <a:xfrm>
            <a:off x="838800" y="1547445"/>
            <a:ext cx="10515600" cy="5122985"/>
          </a:xfrm>
        </p:spPr>
        <p:txBody>
          <a:bodyPr>
            <a:normAutofit fontScale="92500" lnSpcReduction="10000"/>
          </a:bodyPr>
          <a:lstStyle/>
          <a:p>
            <a:pPr marL="0" indent="0">
              <a:lnSpc>
                <a:spcPct val="107000"/>
              </a:lnSpc>
              <a:spcAft>
                <a:spcPts val="800"/>
              </a:spcAft>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Naam opdracht:	RFID toegangscontrole voorzien van LCD display en log functie d.m.v. SD  geheugenkaart</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Context: 		Tijdens de Proeve van Bekwaamheid ontwerpt en maakt de student een RFID toegangscontrole.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RFID toegangscontrole heeft een relaisuitgang waarmee de elektrische tourniquet 			vrijgegeven kan worden.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Op het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LCD-display</a:t>
            </a:r>
            <a:r>
              <a:rPr lang="nl-NL" sz="1800" dirty="0">
                <a:effectLst/>
                <a:latin typeface="Calibri" panose="020F0502020204030204" pitchFamily="34" charset="0"/>
                <a:ea typeface="Calibri" panose="020F0502020204030204" pitchFamily="34" charset="0"/>
                <a:cs typeface="Times New Roman" panose="02020603050405020304" pitchFamily="18" charset="0"/>
              </a:rPr>
              <a:t> wordt van belang zijnde gegevens getoond.</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Resultaat:		Werkende RFID toegangscontrole.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installatie zoekt in een database of de houder van de RFID-tag toegang mag krijgen.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Indien dat het geval is wordt de tourniquet vrijgegeven en kan zo toegang verkregen worden.</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Datum en tijd worden gelogd op de SD-kaart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Opdracht: 	Tijdens de Proeve van Bekwaamheid ontwerpt de student een RFID toegangscontrole.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Verder moet het geheel worden voorzien van een RFID lezer, een relais, een LCD display en een SD-kaartlezer.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Op het LCD display moet zichtbaar worden gemaakt:</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-Naam</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-Datum, tijd</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tijdmoet worden weergegeven in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millis</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endParaRPr lang="en-NL" dirty="0"/>
          </a:p>
        </p:txBody>
      </p:sp>
    </p:spTree>
    <p:extLst>
      <p:ext uri="{BB962C8B-B14F-4D97-AF65-F5344CB8AC3E}">
        <p14:creationId xmlns:p14="http://schemas.microsoft.com/office/powerpoint/2010/main" val="199309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CA55-D98B-D92C-00FB-81F842002919}"/>
              </a:ext>
            </a:extLst>
          </p:cNvPr>
          <p:cNvSpPr>
            <a:spLocks noGrp="1"/>
          </p:cNvSpPr>
          <p:nvPr>
            <p:ph type="title"/>
          </p:nvPr>
        </p:nvSpPr>
        <p:spPr/>
        <p:txBody>
          <a:bodyPr/>
          <a:lstStyle/>
          <a:p>
            <a:r>
              <a:rPr lang="en-NL" dirty="0"/>
              <a:t>Opdracht 4 : </a:t>
            </a:r>
          </a:p>
        </p:txBody>
      </p:sp>
      <p:sp>
        <p:nvSpPr>
          <p:cNvPr id="3" name="Content Placeholder 2">
            <a:extLst>
              <a:ext uri="{FF2B5EF4-FFF2-40B4-BE49-F238E27FC236}">
                <a16:creationId xmlns:a16="http://schemas.microsoft.com/office/drawing/2014/main" id="{AEAFAD06-32E9-4BFD-C0E7-ACB8E1D91417}"/>
              </a:ext>
            </a:extLst>
          </p:cNvPr>
          <p:cNvSpPr>
            <a:spLocks noGrp="1"/>
          </p:cNvSpPr>
          <p:nvPr>
            <p:ph sz="half" idx="2"/>
          </p:nvPr>
        </p:nvSpPr>
        <p:spPr>
          <a:xfrm>
            <a:off x="838800" y="1559169"/>
            <a:ext cx="10515600" cy="5087816"/>
          </a:xfrm>
        </p:spPr>
        <p:txBody>
          <a:bodyPr>
            <a:normAutofit/>
          </a:bodyPr>
          <a:lstStyle/>
          <a:p>
            <a:pPr marL="0" indent="0">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Naam opdracht:	Accubewaking met LCD display en geluidssignaal</a:t>
            </a:r>
          </a:p>
          <a:p>
            <a:pPr marL="0" indent="0">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Context: 		Tijdens de Proeve van Bekwaamheid ontwerpt en maakt de student een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Accubewaking met LCD display en buzzer.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Accubewaking kan door middel van een LCD scherm en een geluidssignaal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buitenwereld” een status weergeven.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Accubewaking toont op een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LCD-display</a:t>
            </a:r>
            <a:r>
              <a:rPr lang="nl-NL" sz="1800" dirty="0">
                <a:effectLst/>
                <a:latin typeface="Calibri" panose="020F0502020204030204" pitchFamily="34" charset="0"/>
                <a:ea typeface="Calibri" panose="020F0502020204030204" pitchFamily="34" charset="0"/>
                <a:cs typeface="Times New Roman" panose="02020603050405020304" pitchFamily="18" charset="0"/>
              </a:rPr>
              <a:t> de gegevens die van belang zijn.</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In kritieke situaties geeft de Accubewaking een geluidssignaal.</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Resultaat:	Werkende Accubewaking die voorkomt dat de Accu heel diep ontladen wordt.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Opdracht: 	Tijdens de Proeve van Bekwaamheid ontwerpt de student een Accubewaking.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Verder moet het geheel worden voorzien van een LCD display en een buzzer.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Op het LCD display moet zichtbaar worden gemaakt:</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-Accuspanning</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-Trend van de accuspanning</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3379267"/>
      </p:ext>
    </p:extLst>
  </p:cSld>
  <p:clrMapOvr>
    <a:masterClrMapping/>
  </p:clrMapOvr>
</p:sld>
</file>

<file path=ppt/theme/theme1.xml><?xml version="1.0" encoding="utf-8"?>
<a:theme xmlns:a="http://schemas.openxmlformats.org/drawingml/2006/main" name="Template corporate">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plate corporate">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E29C275B0330428D2BFA2C8D576F4B" ma:contentTypeVersion="0" ma:contentTypeDescription="Een nieuw document maken." ma:contentTypeScope="" ma:versionID="6f3e0ea117c09d99e40ae3b100a299dc">
  <xsd:schema xmlns:xsd="http://www.w3.org/2001/XMLSchema" xmlns:xs="http://www.w3.org/2001/XMLSchema" xmlns:p="http://schemas.microsoft.com/office/2006/metadata/properties" targetNamespace="http://schemas.microsoft.com/office/2006/metadata/properties" ma:root="true" ma:fieldsID="1978a156f712f99d6452530788f7ffe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8370CC-8AF3-4E85-911D-3C7AD1FAAE10}">
  <ds:schemaRefs>
    <ds:schemaRef ds:uri="http://schemas.microsoft.com/sharepoint/v3/contenttype/forms"/>
  </ds:schemaRefs>
</ds:datastoreItem>
</file>

<file path=customXml/itemProps2.xml><?xml version="1.0" encoding="utf-8"?>
<ds:datastoreItem xmlns:ds="http://schemas.openxmlformats.org/officeDocument/2006/customXml" ds:itemID="{7C812B3D-632E-45B1-BE3D-5F5FC6F96A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03AAC8F-903D-4F48-B309-C4EB3B4EEDDC}">
  <ds:schemaRefs>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http://www.w3.org/XML/1998/namespac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1848</TotalTime>
  <Words>2034</Words>
  <Application>Microsoft Macintosh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Arial Black</vt:lpstr>
      <vt:lpstr>Calibri</vt:lpstr>
      <vt:lpstr>Template corporate</vt:lpstr>
      <vt:lpstr>1_Template corporate</vt:lpstr>
      <vt:lpstr>Embedded Design </vt:lpstr>
      <vt:lpstr>Wat gaan we maken</vt:lpstr>
      <vt:lpstr>Planning</vt:lpstr>
      <vt:lpstr>Wat moet je doen voor eindgesprek.</vt:lpstr>
      <vt:lpstr>Waar moet je product aan voldoen</vt:lpstr>
      <vt:lpstr>Opdracht 1 : </vt:lpstr>
      <vt:lpstr>Opdracht 2 : </vt:lpstr>
      <vt:lpstr>Opdracht 3 : </vt:lpstr>
      <vt:lpstr>Opdracht 4 : </vt:lpstr>
      <vt:lpstr>Opdracht 5 : </vt:lpstr>
      <vt:lpstr>Opdracht 6 : </vt:lpstr>
      <vt:lpstr>Opdracht 7 : </vt:lpstr>
      <vt:lpstr>Opdracht 8 : </vt:lpstr>
      <vt:lpstr>Opdracht 9 : </vt:lpstr>
      <vt:lpstr>Eindresultaat : Bewijsstukken in Projectmap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Nicolien</dc:creator>
  <cp:lastModifiedBy>Arjan Kamberg</cp:lastModifiedBy>
  <cp:revision>123</cp:revision>
  <cp:lastPrinted>2018-06-12T11:35:17Z</cp:lastPrinted>
  <dcterms:created xsi:type="dcterms:W3CDTF">2017-08-11T14:21:04Z</dcterms:created>
  <dcterms:modified xsi:type="dcterms:W3CDTF">2023-08-30T14:00:48Z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0x0101004EE29C275B0330428D2BFA2C8D576F4B</vt:lpwstr>
  </property>
</Properties>
</file>